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0" autoAdjust="0"/>
    <p:restoredTop sz="94660"/>
  </p:normalViewPr>
  <p:slideViewPr>
    <p:cSldViewPr snapToGrid="0">
      <p:cViewPr>
        <p:scale>
          <a:sx n="94" d="100"/>
          <a:sy n="94" d="100"/>
        </p:scale>
        <p:origin x="1075"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46" name="PlaceHolder 2"/>
          <p:cNvSpPr>
            <a:spLocks noGrp="1"/>
          </p:cNvSpPr>
          <p:nvPr>
            <p:ph type="body"/>
          </p:nvPr>
        </p:nvSpPr>
        <p:spPr>
          <a:xfrm>
            <a:off x="457200" y="1599840"/>
            <a:ext cx="822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47" name="PlaceHolder 3"/>
          <p:cNvSpPr>
            <a:spLocks noGrp="1"/>
          </p:cNvSpPr>
          <p:nvPr>
            <p:ph type="body"/>
          </p:nvPr>
        </p:nvSpPr>
        <p:spPr>
          <a:xfrm>
            <a:off x="457200" y="3966480"/>
            <a:ext cx="822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49" name="PlaceHolder 2"/>
          <p:cNvSpPr>
            <a:spLocks noGrp="1"/>
          </p:cNvSpPr>
          <p:nvPr>
            <p:ph type="body"/>
          </p:nvPr>
        </p:nvSpPr>
        <p:spPr>
          <a:xfrm>
            <a:off x="45720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50" name="PlaceHolder 3"/>
          <p:cNvSpPr>
            <a:spLocks noGrp="1"/>
          </p:cNvSpPr>
          <p:nvPr>
            <p:ph type="body"/>
          </p:nvPr>
        </p:nvSpPr>
        <p:spPr>
          <a:xfrm>
            <a:off x="467424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51" name="PlaceHolder 4"/>
          <p:cNvSpPr>
            <a:spLocks noGrp="1"/>
          </p:cNvSpPr>
          <p:nvPr>
            <p:ph type="body"/>
          </p:nvPr>
        </p:nvSpPr>
        <p:spPr>
          <a:xfrm>
            <a:off x="457200" y="396648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52" name="PlaceHolder 5"/>
          <p:cNvSpPr>
            <a:spLocks noGrp="1"/>
          </p:cNvSpPr>
          <p:nvPr>
            <p:ph type="body"/>
          </p:nvPr>
        </p:nvSpPr>
        <p:spPr>
          <a:xfrm>
            <a:off x="4674240" y="396648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54" name="PlaceHolder 2"/>
          <p:cNvSpPr>
            <a:spLocks noGrp="1"/>
          </p:cNvSpPr>
          <p:nvPr>
            <p:ph type="body"/>
          </p:nvPr>
        </p:nvSpPr>
        <p:spPr>
          <a:xfrm>
            <a:off x="457200" y="159984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55" name="PlaceHolder 3"/>
          <p:cNvSpPr>
            <a:spLocks noGrp="1"/>
          </p:cNvSpPr>
          <p:nvPr>
            <p:ph type="body"/>
          </p:nvPr>
        </p:nvSpPr>
        <p:spPr>
          <a:xfrm>
            <a:off x="3239640" y="159984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56" name="PlaceHolder 4"/>
          <p:cNvSpPr>
            <a:spLocks noGrp="1"/>
          </p:cNvSpPr>
          <p:nvPr>
            <p:ph type="body"/>
          </p:nvPr>
        </p:nvSpPr>
        <p:spPr>
          <a:xfrm>
            <a:off x="6022080" y="159984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57" name="PlaceHolder 5"/>
          <p:cNvSpPr>
            <a:spLocks noGrp="1"/>
          </p:cNvSpPr>
          <p:nvPr>
            <p:ph type="body"/>
          </p:nvPr>
        </p:nvSpPr>
        <p:spPr>
          <a:xfrm>
            <a:off x="457200" y="396648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58" name="PlaceHolder 6"/>
          <p:cNvSpPr>
            <a:spLocks noGrp="1"/>
          </p:cNvSpPr>
          <p:nvPr>
            <p:ph type="body"/>
          </p:nvPr>
        </p:nvSpPr>
        <p:spPr>
          <a:xfrm>
            <a:off x="3239640" y="396648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59" name="PlaceHolder 7"/>
          <p:cNvSpPr>
            <a:spLocks noGrp="1"/>
          </p:cNvSpPr>
          <p:nvPr>
            <p:ph type="body"/>
          </p:nvPr>
        </p:nvSpPr>
        <p:spPr>
          <a:xfrm>
            <a:off x="6022080" y="396648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85" name="PlaceHolder 2"/>
          <p:cNvSpPr>
            <a:spLocks noGrp="1"/>
          </p:cNvSpPr>
          <p:nvPr>
            <p:ph type="subTitle"/>
          </p:nvPr>
        </p:nvSpPr>
        <p:spPr>
          <a:xfrm>
            <a:off x="457200" y="1599840"/>
            <a:ext cx="8229600" cy="4530600"/>
          </a:xfrm>
          <a:prstGeom prst="rect">
            <a:avLst/>
          </a:prstGeom>
        </p:spPr>
        <p:txBody>
          <a:bodyPr lIns="0" tIns="0" rIns="0" bIns="0" anchor="ctr">
            <a:noAutofit/>
          </a:bodyPr>
          <a:lstStyle/>
          <a:p>
            <a:pPr algn="ctr">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87" name="PlaceHolder 2"/>
          <p:cNvSpPr>
            <a:spLocks noGrp="1"/>
          </p:cNvSpPr>
          <p:nvPr>
            <p:ph type="body"/>
          </p:nvPr>
        </p:nvSpPr>
        <p:spPr>
          <a:xfrm>
            <a:off x="457200" y="1599840"/>
            <a:ext cx="8229600" cy="453060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89" name="PlaceHolder 2"/>
          <p:cNvSpPr>
            <a:spLocks noGrp="1"/>
          </p:cNvSpPr>
          <p:nvPr>
            <p:ph type="body"/>
          </p:nvPr>
        </p:nvSpPr>
        <p:spPr>
          <a:xfrm>
            <a:off x="457200" y="1599840"/>
            <a:ext cx="4015800" cy="453060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90" name="PlaceHolder 3"/>
          <p:cNvSpPr>
            <a:spLocks noGrp="1"/>
          </p:cNvSpPr>
          <p:nvPr>
            <p:ph type="body"/>
          </p:nvPr>
        </p:nvSpPr>
        <p:spPr>
          <a:xfrm>
            <a:off x="4674240" y="1599840"/>
            <a:ext cx="4015800" cy="453060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457200" y="277560"/>
            <a:ext cx="8229600" cy="5299560"/>
          </a:xfrm>
          <a:prstGeom prst="rect">
            <a:avLst/>
          </a:prstGeom>
        </p:spPr>
        <p:txBody>
          <a:bodyPr lIns="0" tIns="0" rIns="0" bIns="0" anchor="ctr">
            <a:noAutofit/>
          </a:bodyPr>
          <a:lstStyle/>
          <a:p>
            <a:pPr algn="ctr">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94" name="PlaceHolder 2"/>
          <p:cNvSpPr>
            <a:spLocks noGrp="1"/>
          </p:cNvSpPr>
          <p:nvPr>
            <p:ph type="body"/>
          </p:nvPr>
        </p:nvSpPr>
        <p:spPr>
          <a:xfrm>
            <a:off x="45720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95" name="PlaceHolder 3"/>
          <p:cNvSpPr>
            <a:spLocks noGrp="1"/>
          </p:cNvSpPr>
          <p:nvPr>
            <p:ph type="body"/>
          </p:nvPr>
        </p:nvSpPr>
        <p:spPr>
          <a:xfrm>
            <a:off x="4674240" y="1599840"/>
            <a:ext cx="4015800" cy="453060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96" name="PlaceHolder 4"/>
          <p:cNvSpPr>
            <a:spLocks noGrp="1"/>
          </p:cNvSpPr>
          <p:nvPr>
            <p:ph type="body"/>
          </p:nvPr>
        </p:nvSpPr>
        <p:spPr>
          <a:xfrm>
            <a:off x="457200" y="396648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25" name="PlaceHolder 2"/>
          <p:cNvSpPr>
            <a:spLocks noGrp="1"/>
          </p:cNvSpPr>
          <p:nvPr>
            <p:ph type="subTitle"/>
          </p:nvPr>
        </p:nvSpPr>
        <p:spPr>
          <a:xfrm>
            <a:off x="457200" y="1599840"/>
            <a:ext cx="8229600" cy="4530600"/>
          </a:xfrm>
          <a:prstGeom prst="rect">
            <a:avLst/>
          </a:prstGeom>
        </p:spPr>
        <p:txBody>
          <a:bodyPr lIns="0" tIns="0" rIns="0" bIns="0" anchor="ctr">
            <a:noAutofit/>
          </a:bodyPr>
          <a:lstStyle/>
          <a:p>
            <a:pPr algn="ctr">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98" name="PlaceHolder 2"/>
          <p:cNvSpPr>
            <a:spLocks noGrp="1"/>
          </p:cNvSpPr>
          <p:nvPr>
            <p:ph type="body"/>
          </p:nvPr>
        </p:nvSpPr>
        <p:spPr>
          <a:xfrm>
            <a:off x="457200" y="1599840"/>
            <a:ext cx="4015800" cy="453060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99" name="PlaceHolder 3"/>
          <p:cNvSpPr>
            <a:spLocks noGrp="1"/>
          </p:cNvSpPr>
          <p:nvPr>
            <p:ph type="body"/>
          </p:nvPr>
        </p:nvSpPr>
        <p:spPr>
          <a:xfrm>
            <a:off x="467424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00" name="PlaceHolder 4"/>
          <p:cNvSpPr>
            <a:spLocks noGrp="1"/>
          </p:cNvSpPr>
          <p:nvPr>
            <p:ph type="body"/>
          </p:nvPr>
        </p:nvSpPr>
        <p:spPr>
          <a:xfrm>
            <a:off x="4674240" y="396648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102" name="PlaceHolder 2"/>
          <p:cNvSpPr>
            <a:spLocks noGrp="1"/>
          </p:cNvSpPr>
          <p:nvPr>
            <p:ph type="body"/>
          </p:nvPr>
        </p:nvSpPr>
        <p:spPr>
          <a:xfrm>
            <a:off x="45720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03" name="PlaceHolder 3"/>
          <p:cNvSpPr>
            <a:spLocks noGrp="1"/>
          </p:cNvSpPr>
          <p:nvPr>
            <p:ph type="body"/>
          </p:nvPr>
        </p:nvSpPr>
        <p:spPr>
          <a:xfrm>
            <a:off x="467424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04" name="PlaceHolder 4"/>
          <p:cNvSpPr>
            <a:spLocks noGrp="1"/>
          </p:cNvSpPr>
          <p:nvPr>
            <p:ph type="body"/>
          </p:nvPr>
        </p:nvSpPr>
        <p:spPr>
          <a:xfrm>
            <a:off x="457200" y="3966480"/>
            <a:ext cx="822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106" name="PlaceHolder 2"/>
          <p:cNvSpPr>
            <a:spLocks noGrp="1"/>
          </p:cNvSpPr>
          <p:nvPr>
            <p:ph type="body"/>
          </p:nvPr>
        </p:nvSpPr>
        <p:spPr>
          <a:xfrm>
            <a:off x="457200" y="1599840"/>
            <a:ext cx="822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07" name="PlaceHolder 3"/>
          <p:cNvSpPr>
            <a:spLocks noGrp="1"/>
          </p:cNvSpPr>
          <p:nvPr>
            <p:ph type="body"/>
          </p:nvPr>
        </p:nvSpPr>
        <p:spPr>
          <a:xfrm>
            <a:off x="457200" y="3966480"/>
            <a:ext cx="822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109" name="PlaceHolder 2"/>
          <p:cNvSpPr>
            <a:spLocks noGrp="1"/>
          </p:cNvSpPr>
          <p:nvPr>
            <p:ph type="body"/>
          </p:nvPr>
        </p:nvSpPr>
        <p:spPr>
          <a:xfrm>
            <a:off x="45720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10" name="PlaceHolder 3"/>
          <p:cNvSpPr>
            <a:spLocks noGrp="1"/>
          </p:cNvSpPr>
          <p:nvPr>
            <p:ph type="body"/>
          </p:nvPr>
        </p:nvSpPr>
        <p:spPr>
          <a:xfrm>
            <a:off x="467424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11" name="PlaceHolder 4"/>
          <p:cNvSpPr>
            <a:spLocks noGrp="1"/>
          </p:cNvSpPr>
          <p:nvPr>
            <p:ph type="body"/>
          </p:nvPr>
        </p:nvSpPr>
        <p:spPr>
          <a:xfrm>
            <a:off x="457200" y="396648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12" name="PlaceHolder 5"/>
          <p:cNvSpPr>
            <a:spLocks noGrp="1"/>
          </p:cNvSpPr>
          <p:nvPr>
            <p:ph type="body"/>
          </p:nvPr>
        </p:nvSpPr>
        <p:spPr>
          <a:xfrm>
            <a:off x="4674240" y="396648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114" name="PlaceHolder 2"/>
          <p:cNvSpPr>
            <a:spLocks noGrp="1"/>
          </p:cNvSpPr>
          <p:nvPr>
            <p:ph type="body"/>
          </p:nvPr>
        </p:nvSpPr>
        <p:spPr>
          <a:xfrm>
            <a:off x="457200" y="159984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15" name="PlaceHolder 3"/>
          <p:cNvSpPr>
            <a:spLocks noGrp="1"/>
          </p:cNvSpPr>
          <p:nvPr>
            <p:ph type="body"/>
          </p:nvPr>
        </p:nvSpPr>
        <p:spPr>
          <a:xfrm>
            <a:off x="3239640" y="159984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16" name="PlaceHolder 4"/>
          <p:cNvSpPr>
            <a:spLocks noGrp="1"/>
          </p:cNvSpPr>
          <p:nvPr>
            <p:ph type="body"/>
          </p:nvPr>
        </p:nvSpPr>
        <p:spPr>
          <a:xfrm>
            <a:off x="6022080" y="159984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17" name="PlaceHolder 5"/>
          <p:cNvSpPr>
            <a:spLocks noGrp="1"/>
          </p:cNvSpPr>
          <p:nvPr>
            <p:ph type="body"/>
          </p:nvPr>
        </p:nvSpPr>
        <p:spPr>
          <a:xfrm>
            <a:off x="457200" y="396648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18" name="PlaceHolder 6"/>
          <p:cNvSpPr>
            <a:spLocks noGrp="1"/>
          </p:cNvSpPr>
          <p:nvPr>
            <p:ph type="body"/>
          </p:nvPr>
        </p:nvSpPr>
        <p:spPr>
          <a:xfrm>
            <a:off x="3239640" y="396648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119" name="PlaceHolder 7"/>
          <p:cNvSpPr>
            <a:spLocks noGrp="1"/>
          </p:cNvSpPr>
          <p:nvPr>
            <p:ph type="body"/>
          </p:nvPr>
        </p:nvSpPr>
        <p:spPr>
          <a:xfrm>
            <a:off x="6022080" y="3966480"/>
            <a:ext cx="264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27" name="PlaceHolder 2"/>
          <p:cNvSpPr>
            <a:spLocks noGrp="1"/>
          </p:cNvSpPr>
          <p:nvPr>
            <p:ph type="body"/>
          </p:nvPr>
        </p:nvSpPr>
        <p:spPr>
          <a:xfrm>
            <a:off x="457200" y="1599840"/>
            <a:ext cx="8229600" cy="453060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29" name="PlaceHolder 2"/>
          <p:cNvSpPr>
            <a:spLocks noGrp="1"/>
          </p:cNvSpPr>
          <p:nvPr>
            <p:ph type="body"/>
          </p:nvPr>
        </p:nvSpPr>
        <p:spPr>
          <a:xfrm>
            <a:off x="457200" y="1599840"/>
            <a:ext cx="4015800" cy="453060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30" name="PlaceHolder 3"/>
          <p:cNvSpPr>
            <a:spLocks noGrp="1"/>
          </p:cNvSpPr>
          <p:nvPr>
            <p:ph type="body"/>
          </p:nvPr>
        </p:nvSpPr>
        <p:spPr>
          <a:xfrm>
            <a:off x="4674240" y="1599840"/>
            <a:ext cx="4015800" cy="453060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32" name="PlaceHolder 1"/>
          <p:cNvSpPr>
            <a:spLocks noGrp="1"/>
          </p:cNvSpPr>
          <p:nvPr>
            <p:ph type="subTitle"/>
          </p:nvPr>
        </p:nvSpPr>
        <p:spPr>
          <a:xfrm>
            <a:off x="457200" y="277560"/>
            <a:ext cx="8229600" cy="5299560"/>
          </a:xfrm>
          <a:prstGeom prst="rect">
            <a:avLst/>
          </a:prstGeom>
        </p:spPr>
        <p:txBody>
          <a:bodyPr lIns="0" tIns="0" rIns="0" bIns="0" anchor="ctr">
            <a:noAutofit/>
          </a:bodyPr>
          <a:lstStyle/>
          <a:p>
            <a:pPr algn="ctr">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34" name="PlaceHolder 2"/>
          <p:cNvSpPr>
            <a:spLocks noGrp="1"/>
          </p:cNvSpPr>
          <p:nvPr>
            <p:ph type="body"/>
          </p:nvPr>
        </p:nvSpPr>
        <p:spPr>
          <a:xfrm>
            <a:off x="45720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35" name="PlaceHolder 3"/>
          <p:cNvSpPr>
            <a:spLocks noGrp="1"/>
          </p:cNvSpPr>
          <p:nvPr>
            <p:ph type="body"/>
          </p:nvPr>
        </p:nvSpPr>
        <p:spPr>
          <a:xfrm>
            <a:off x="4674240" y="1599840"/>
            <a:ext cx="4015800" cy="453060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36" name="PlaceHolder 4"/>
          <p:cNvSpPr>
            <a:spLocks noGrp="1"/>
          </p:cNvSpPr>
          <p:nvPr>
            <p:ph type="body"/>
          </p:nvPr>
        </p:nvSpPr>
        <p:spPr>
          <a:xfrm>
            <a:off x="457200" y="396648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38" name="PlaceHolder 2"/>
          <p:cNvSpPr>
            <a:spLocks noGrp="1"/>
          </p:cNvSpPr>
          <p:nvPr>
            <p:ph type="body"/>
          </p:nvPr>
        </p:nvSpPr>
        <p:spPr>
          <a:xfrm>
            <a:off x="457200" y="1599840"/>
            <a:ext cx="4015800" cy="453060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39" name="PlaceHolder 3"/>
          <p:cNvSpPr>
            <a:spLocks noGrp="1"/>
          </p:cNvSpPr>
          <p:nvPr>
            <p:ph type="body"/>
          </p:nvPr>
        </p:nvSpPr>
        <p:spPr>
          <a:xfrm>
            <a:off x="467424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40" name="PlaceHolder 4"/>
          <p:cNvSpPr>
            <a:spLocks noGrp="1"/>
          </p:cNvSpPr>
          <p:nvPr>
            <p:ph type="body"/>
          </p:nvPr>
        </p:nvSpPr>
        <p:spPr>
          <a:xfrm>
            <a:off x="4674240" y="396648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4400" b="1" strike="noStrike" spc="-1">
              <a:solidFill>
                <a:srgbClr val="FEEC94"/>
              </a:solidFill>
              <a:latin typeface="Times New Roman"/>
            </a:endParaRPr>
          </a:p>
        </p:txBody>
      </p:sp>
      <p:sp>
        <p:nvSpPr>
          <p:cNvPr id="42" name="PlaceHolder 2"/>
          <p:cNvSpPr>
            <a:spLocks noGrp="1"/>
          </p:cNvSpPr>
          <p:nvPr>
            <p:ph type="body"/>
          </p:nvPr>
        </p:nvSpPr>
        <p:spPr>
          <a:xfrm>
            <a:off x="45720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43" name="PlaceHolder 3"/>
          <p:cNvSpPr>
            <a:spLocks noGrp="1"/>
          </p:cNvSpPr>
          <p:nvPr>
            <p:ph type="body"/>
          </p:nvPr>
        </p:nvSpPr>
        <p:spPr>
          <a:xfrm>
            <a:off x="4674240" y="1599840"/>
            <a:ext cx="40158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
        <p:nvSpPr>
          <p:cNvPr id="44" name="PlaceHolder 4"/>
          <p:cNvSpPr>
            <a:spLocks noGrp="1"/>
          </p:cNvSpPr>
          <p:nvPr>
            <p:ph type="body"/>
          </p:nvPr>
        </p:nvSpPr>
        <p:spPr>
          <a:xfrm>
            <a:off x="457200" y="3966480"/>
            <a:ext cx="8229600" cy="2161080"/>
          </a:xfrm>
          <a:prstGeom prst="rect">
            <a:avLst/>
          </a:prstGeom>
        </p:spPr>
        <p:txBody>
          <a:bodyPr lIns="90000" tIns="46800" rIns="90000" bIns="46800">
            <a:normAutofit/>
          </a:bodyPr>
          <a:lstStyle/>
          <a:p>
            <a:endParaRPr lang="en-US" sz="3200" b="0" strike="noStrike" spc="-1">
              <a:solidFill>
                <a:srgbClr val="FFFFFF"/>
              </a:solidFill>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grpSp>
        <p:nvGrpSpPr>
          <p:cNvPr id="24" name="Group 1"/>
          <p:cNvGrpSpPr/>
          <p:nvPr/>
        </p:nvGrpSpPr>
        <p:grpSpPr>
          <a:xfrm>
            <a:off x="0" y="0"/>
            <a:ext cx="9144000" cy="6934320"/>
            <a:chOff x="0" y="0"/>
            <a:chExt cx="9144000" cy="6934320"/>
          </a:xfrm>
        </p:grpSpPr>
        <p:sp>
          <p:nvSpPr>
            <p:cNvPr id="25" name="CustomShape 2"/>
            <p:cNvSpPr/>
            <p:nvPr/>
          </p:nvSpPr>
          <p:spPr>
            <a:xfrm>
              <a:off x="0" y="3505320"/>
              <a:ext cx="3992400" cy="3127320"/>
            </a:xfrm>
            <a:custGeom>
              <a:avLst/>
              <a:gdLst/>
              <a:ahLst/>
              <a:cxnLst/>
              <a:rect l="l" t="t"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rgbClr val="BB5F03"/>
                </a:gs>
                <a:gs pos="50000">
                  <a:srgbClr val="993300"/>
                </a:gs>
                <a:gs pos="100000">
                  <a:srgbClr val="BB5F03"/>
                </a:gs>
              </a:gsLst>
              <a:lin ang="13500000"/>
            </a:gradFill>
            <a:ln>
              <a:noFill/>
            </a:ln>
          </p:spPr>
          <p:style>
            <a:lnRef idx="0">
              <a:scrgbClr r="0" g="0" b="0"/>
            </a:lnRef>
            <a:fillRef idx="0">
              <a:scrgbClr r="0" g="0" b="0"/>
            </a:fillRef>
            <a:effectRef idx="0">
              <a:scrgbClr r="0" g="0" b="0"/>
            </a:effectRef>
            <a:fontRef idx="minor"/>
          </p:style>
        </p:sp>
        <p:sp>
          <p:nvSpPr>
            <p:cNvPr id="2" name="CustomShape 3"/>
            <p:cNvSpPr/>
            <p:nvPr/>
          </p:nvSpPr>
          <p:spPr>
            <a:xfrm>
              <a:off x="0" y="3962520"/>
              <a:ext cx="3352680" cy="2546280"/>
            </a:xfrm>
            <a:custGeom>
              <a:avLst/>
              <a:gdLst/>
              <a:ahLst/>
              <a:cxnLst/>
              <a:rect l="l" t="t"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3" name="CustomShape 4"/>
            <p:cNvSpPr/>
            <p:nvPr/>
          </p:nvSpPr>
          <p:spPr>
            <a:xfrm>
              <a:off x="3321000" y="5132520"/>
              <a:ext cx="5823000" cy="1496880"/>
            </a:xfrm>
            <a:custGeom>
              <a:avLst/>
              <a:gdLst/>
              <a:ahLst/>
              <a:cxnLst/>
              <a:rect l="l" t="t"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rgbClr val="BB5F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4" name="CustomShape 5"/>
            <p:cNvSpPr/>
            <p:nvPr/>
          </p:nvSpPr>
          <p:spPr>
            <a:xfrm>
              <a:off x="0" y="831960"/>
              <a:ext cx="1544760" cy="1896840"/>
            </a:xfrm>
            <a:custGeom>
              <a:avLst/>
              <a:gdLst/>
              <a:ahLst/>
              <a:cxnLst/>
              <a:rect l="l" t="t"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rgbClr val="BB5F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5" name="CustomShape 6"/>
            <p:cNvSpPr/>
            <p:nvPr/>
          </p:nvSpPr>
          <p:spPr>
            <a:xfrm>
              <a:off x="5060880" y="1440"/>
              <a:ext cx="4079880" cy="3597480"/>
            </a:xfrm>
            <a:custGeom>
              <a:avLst/>
              <a:gdLst/>
              <a:ahLst/>
              <a:cxnLst/>
              <a:rect l="l" t="t"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rgbClr val="BB5F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6" name="CustomShape 7"/>
            <p:cNvSpPr/>
            <p:nvPr/>
          </p:nvSpPr>
          <p:spPr>
            <a:xfrm>
              <a:off x="5595840" y="1440"/>
              <a:ext cx="3468960" cy="2394000"/>
            </a:xfrm>
            <a:custGeom>
              <a:avLst/>
              <a:gdLst/>
              <a:ahLst/>
              <a:cxnLst/>
              <a:rect l="l" t="t"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7" name="CustomShape 8"/>
            <p:cNvSpPr/>
            <p:nvPr/>
          </p:nvSpPr>
          <p:spPr>
            <a:xfrm>
              <a:off x="0" y="1030320"/>
              <a:ext cx="1295280" cy="1279440"/>
            </a:xfrm>
            <a:custGeom>
              <a:avLst/>
              <a:gdLst/>
              <a:ahLst/>
              <a:cxnLst/>
              <a:rect l="l" t="t"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8" name="CustomShape 9"/>
            <p:cNvSpPr/>
            <p:nvPr/>
          </p:nvSpPr>
          <p:spPr>
            <a:xfrm>
              <a:off x="0" y="2452680"/>
              <a:ext cx="1209600" cy="169920"/>
            </a:xfrm>
            <a:custGeom>
              <a:avLst/>
              <a:gdLst/>
              <a:ahLst/>
              <a:cxnLst/>
              <a:rect l="l" t="t"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9" name="CustomShape 10"/>
            <p:cNvSpPr/>
            <p:nvPr/>
          </p:nvSpPr>
          <p:spPr>
            <a:xfrm>
              <a:off x="3673440" y="5446800"/>
              <a:ext cx="5051520" cy="1182600"/>
            </a:xfrm>
            <a:custGeom>
              <a:avLst/>
              <a:gdLst/>
              <a:ahLst/>
              <a:cxnLst/>
              <a:rect l="l" t="t"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rgbClr val="993300"/>
                </a:gs>
                <a:gs pos="100000">
                  <a:srgbClr val="B76A03"/>
                </a:gs>
              </a:gsLst>
              <a:lin ang="13500000"/>
            </a:gradFill>
            <a:ln>
              <a:noFill/>
            </a:ln>
          </p:spPr>
          <p:style>
            <a:lnRef idx="0">
              <a:scrgbClr r="0" g="0" b="0"/>
            </a:lnRef>
            <a:fillRef idx="0">
              <a:scrgbClr r="0" g="0" b="0"/>
            </a:fillRef>
            <a:effectRef idx="0">
              <a:scrgbClr r="0" g="0" b="0"/>
            </a:effectRef>
            <a:fontRef idx="minor"/>
          </p:style>
        </p:sp>
        <p:sp>
          <p:nvSpPr>
            <p:cNvPr id="10" name="CustomShape 11"/>
            <p:cNvSpPr/>
            <p:nvPr/>
          </p:nvSpPr>
          <p:spPr>
            <a:xfrm>
              <a:off x="304920" y="201600"/>
              <a:ext cx="1440" cy="1440"/>
            </a:xfrm>
            <a:prstGeom prst="rect">
              <a:avLst/>
            </a:prstGeom>
            <a:solidFill>
              <a:srgbClr val="9A1E8D"/>
            </a:solidFill>
            <a:ln>
              <a:noFill/>
            </a:ln>
          </p:spPr>
          <p:style>
            <a:lnRef idx="0">
              <a:scrgbClr r="0" g="0" b="0"/>
            </a:lnRef>
            <a:fillRef idx="0">
              <a:scrgbClr r="0" g="0" b="0"/>
            </a:fillRef>
            <a:effectRef idx="0">
              <a:scrgbClr r="0" g="0" b="0"/>
            </a:effectRef>
            <a:fontRef idx="minor"/>
          </p:style>
        </p:sp>
        <p:sp>
          <p:nvSpPr>
            <p:cNvPr id="11" name="CustomShape 12"/>
            <p:cNvSpPr/>
            <p:nvPr/>
          </p:nvSpPr>
          <p:spPr>
            <a:xfrm>
              <a:off x="324000" y="208080"/>
              <a:ext cx="1440" cy="1440"/>
            </a:xfrm>
            <a:prstGeom prst="rect">
              <a:avLst/>
            </a:prstGeom>
            <a:solidFill>
              <a:srgbClr val="9A1E8D"/>
            </a:solidFill>
            <a:ln>
              <a:noFill/>
            </a:ln>
          </p:spPr>
          <p:style>
            <a:lnRef idx="0">
              <a:scrgbClr r="0" g="0" b="0"/>
            </a:lnRef>
            <a:fillRef idx="0">
              <a:scrgbClr r="0" g="0" b="0"/>
            </a:fillRef>
            <a:effectRef idx="0">
              <a:scrgbClr r="0" g="0" b="0"/>
            </a:effectRef>
            <a:fontRef idx="minor"/>
          </p:style>
        </p:sp>
        <p:sp>
          <p:nvSpPr>
            <p:cNvPr id="12" name="CustomShape 13"/>
            <p:cNvSpPr/>
            <p:nvPr/>
          </p:nvSpPr>
          <p:spPr>
            <a:xfrm>
              <a:off x="0" y="6400800"/>
              <a:ext cx="9144000" cy="457200"/>
            </a:xfrm>
            <a:custGeom>
              <a:avLst/>
              <a:gdLst/>
              <a:ahLst/>
              <a:cxnLst/>
              <a:rect l="l" t="t" r="r" b="b"/>
              <a:pathLst>
                <a:path w="5740" h="288">
                  <a:moveTo>
                    <a:pt x="5740" y="288"/>
                  </a:moveTo>
                  <a:lnTo>
                    <a:pt x="0" y="288"/>
                  </a:lnTo>
                  <a:lnTo>
                    <a:pt x="0" y="0"/>
                  </a:lnTo>
                  <a:lnTo>
                    <a:pt x="5740" y="0"/>
                  </a:lnTo>
                  <a:lnTo>
                    <a:pt x="5740" y="288"/>
                  </a:lnTo>
                  <a:lnTo>
                    <a:pt x="5740" y="288"/>
                  </a:lnTo>
                  <a:close/>
                </a:path>
              </a:pathLst>
            </a:custGeom>
            <a:gradFill rotWithShape="0">
              <a:gsLst>
                <a:gs pos="0">
                  <a:srgbClr val="993300"/>
                </a:gs>
                <a:gs pos="100000">
                  <a:srgbClr val="461700"/>
                </a:gs>
              </a:gsLst>
              <a:lin ang="5400000"/>
            </a:gradFill>
            <a:ln>
              <a:noFill/>
            </a:ln>
          </p:spPr>
          <p:style>
            <a:lnRef idx="0">
              <a:scrgbClr r="0" g="0" b="0"/>
            </a:lnRef>
            <a:fillRef idx="0">
              <a:scrgbClr r="0" g="0" b="0"/>
            </a:fillRef>
            <a:effectRef idx="0">
              <a:scrgbClr r="0" g="0" b="0"/>
            </a:effectRef>
            <a:fontRef idx="minor"/>
          </p:style>
        </p:sp>
        <p:sp>
          <p:nvSpPr>
            <p:cNvPr id="13" name="CustomShape 14"/>
            <p:cNvSpPr/>
            <p:nvPr/>
          </p:nvSpPr>
          <p:spPr>
            <a:xfrm>
              <a:off x="0" y="6400800"/>
              <a:ext cx="9144000" cy="533520"/>
            </a:xfrm>
            <a:custGeom>
              <a:avLst/>
              <a:gdLst/>
              <a:ahLst/>
              <a:cxnLst/>
              <a:rect l="l" t="t" r="r" b="b"/>
              <a:pathLst>
                <a:path w="5740" h="288">
                  <a:moveTo>
                    <a:pt x="5740" y="288"/>
                  </a:moveTo>
                  <a:lnTo>
                    <a:pt x="0" y="288"/>
                  </a:lnTo>
                  <a:lnTo>
                    <a:pt x="0" y="0"/>
                  </a:lnTo>
                  <a:lnTo>
                    <a:pt x="5740" y="0"/>
                  </a:lnTo>
                  <a:lnTo>
                    <a:pt x="5740" y="288"/>
                  </a:lnTo>
                  <a:lnTo>
                    <a:pt x="5740" y="288"/>
                  </a:lnTo>
                  <a:close/>
                </a:path>
              </a:pathLst>
            </a:custGeom>
            <a:gradFill rotWithShape="0">
              <a:gsLst>
                <a:gs pos="0">
                  <a:srgbClr val="993300"/>
                </a:gs>
                <a:gs pos="100000">
                  <a:srgbClr val="461700"/>
                </a:gs>
              </a:gsLst>
              <a:lin ang="5400000"/>
            </a:gradFill>
            <a:ln>
              <a:noFill/>
            </a:ln>
          </p:spPr>
          <p:style>
            <a:lnRef idx="0">
              <a:scrgbClr r="0" g="0" b="0"/>
            </a:lnRef>
            <a:fillRef idx="0">
              <a:scrgbClr r="0" g="0" b="0"/>
            </a:fillRef>
            <a:effectRef idx="0">
              <a:scrgbClr r="0" g="0" b="0"/>
            </a:effectRef>
            <a:fontRef idx="minor"/>
          </p:style>
        </p:sp>
        <p:sp>
          <p:nvSpPr>
            <p:cNvPr id="14" name="CustomShape 15"/>
            <p:cNvSpPr/>
            <p:nvPr/>
          </p:nvSpPr>
          <p:spPr>
            <a:xfrm>
              <a:off x="0" y="0"/>
              <a:ext cx="9144000" cy="457200"/>
            </a:xfrm>
            <a:custGeom>
              <a:avLst/>
              <a:gdLst/>
              <a:ahLst/>
              <a:cxnLst/>
              <a:rect l="l" t="t" r="r" b="b"/>
              <a:pathLst>
                <a:path w="5740" h="288">
                  <a:moveTo>
                    <a:pt x="5740" y="288"/>
                  </a:moveTo>
                  <a:lnTo>
                    <a:pt x="0" y="288"/>
                  </a:lnTo>
                  <a:lnTo>
                    <a:pt x="0" y="0"/>
                  </a:lnTo>
                  <a:lnTo>
                    <a:pt x="5740" y="0"/>
                  </a:lnTo>
                  <a:lnTo>
                    <a:pt x="5740" y="288"/>
                  </a:lnTo>
                  <a:lnTo>
                    <a:pt x="5740" y="288"/>
                  </a:lnTo>
                  <a:close/>
                </a:path>
              </a:pathLst>
            </a:custGeom>
            <a:gradFill rotWithShape="0">
              <a:gsLst>
                <a:gs pos="0">
                  <a:srgbClr val="683501"/>
                </a:gs>
                <a:gs pos="100000">
                  <a:srgbClr val="BB5F03"/>
                </a:gs>
              </a:gsLst>
              <a:lin ang="5400000"/>
            </a:gradFill>
            <a:ln>
              <a:noFill/>
            </a:ln>
          </p:spPr>
          <p:style>
            <a:lnRef idx="0">
              <a:scrgbClr r="0" g="0" b="0"/>
            </a:lnRef>
            <a:fillRef idx="0">
              <a:scrgbClr r="0" g="0" b="0"/>
            </a:fillRef>
            <a:effectRef idx="0">
              <a:scrgbClr r="0" g="0" b="0"/>
            </a:effectRef>
            <a:fontRef idx="minor"/>
          </p:style>
        </p:sp>
        <p:sp>
          <p:nvSpPr>
            <p:cNvPr id="15" name="CustomShape 16"/>
            <p:cNvSpPr/>
            <p:nvPr/>
          </p:nvSpPr>
          <p:spPr>
            <a:xfrm>
              <a:off x="808200" y="363600"/>
              <a:ext cx="5060880" cy="3213000"/>
            </a:xfrm>
            <a:custGeom>
              <a:avLst/>
              <a:gdLst/>
              <a:ahLst/>
              <a:cxnLst/>
              <a:rect l="l" t="t"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rgbClr val="993300"/>
                </a:gs>
                <a:gs pos="100000">
                  <a:srgbClr val="BB5F03"/>
                </a:gs>
              </a:gsLst>
              <a:lin ang="13500000"/>
            </a:gradFill>
            <a:ln>
              <a:noFill/>
            </a:ln>
          </p:spPr>
          <p:style>
            <a:lnRef idx="0">
              <a:scrgbClr r="0" g="0" b="0"/>
            </a:lnRef>
            <a:fillRef idx="0">
              <a:scrgbClr r="0" g="0" b="0"/>
            </a:fillRef>
            <a:effectRef idx="0">
              <a:scrgbClr r="0" g="0" b="0"/>
            </a:effectRef>
            <a:fontRef idx="minor"/>
          </p:style>
        </p:sp>
        <p:sp>
          <p:nvSpPr>
            <p:cNvPr id="16" name="CustomShape 17"/>
            <p:cNvSpPr/>
            <p:nvPr/>
          </p:nvSpPr>
          <p:spPr>
            <a:xfrm>
              <a:off x="2133720" y="465120"/>
              <a:ext cx="3403440" cy="2836800"/>
            </a:xfrm>
            <a:custGeom>
              <a:avLst/>
              <a:gdLst/>
              <a:ahLst/>
              <a:cxnLst/>
              <a:rect l="l" t="t"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17" name="CustomShape 18"/>
            <p:cNvSpPr/>
            <p:nvPr/>
          </p:nvSpPr>
          <p:spPr>
            <a:xfrm>
              <a:off x="4654440" y="2743200"/>
              <a:ext cx="4489560" cy="3755880"/>
            </a:xfrm>
            <a:custGeom>
              <a:avLst/>
              <a:gdLst/>
              <a:ahLst/>
              <a:cxnLst/>
              <a:rect l="l" t="t"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rgbClr val="BB5F03"/>
                </a:gs>
                <a:gs pos="50000">
                  <a:srgbClr val="993300"/>
                </a:gs>
                <a:gs pos="100000">
                  <a:srgbClr val="BB5F03"/>
                </a:gs>
              </a:gsLst>
              <a:lin ang="13500000"/>
            </a:gradFill>
            <a:ln>
              <a:noFill/>
            </a:ln>
          </p:spPr>
          <p:style>
            <a:lnRef idx="0">
              <a:scrgbClr r="0" g="0" b="0"/>
            </a:lnRef>
            <a:fillRef idx="0">
              <a:scrgbClr r="0" g="0" b="0"/>
            </a:fillRef>
            <a:effectRef idx="0">
              <a:scrgbClr r="0" g="0" b="0"/>
            </a:effectRef>
            <a:fontRef idx="minor"/>
          </p:style>
        </p:sp>
        <p:sp>
          <p:nvSpPr>
            <p:cNvPr id="18" name="CustomShape 19"/>
            <p:cNvSpPr/>
            <p:nvPr/>
          </p:nvSpPr>
          <p:spPr>
            <a:xfrm>
              <a:off x="5016600" y="2952720"/>
              <a:ext cx="3432240" cy="3070080"/>
            </a:xfrm>
            <a:custGeom>
              <a:avLst/>
              <a:gdLst/>
              <a:ahLst/>
              <a:cxnLst/>
              <a:rect l="l" t="t"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grpSp>
      <p:sp>
        <p:nvSpPr>
          <p:cNvPr id="19" name="PlaceHolder 20"/>
          <p:cNvSpPr>
            <a:spLocks noGrp="1"/>
          </p:cNvSpPr>
          <p:nvPr>
            <p:ph type="title"/>
          </p:nvPr>
        </p:nvSpPr>
        <p:spPr>
          <a:xfrm>
            <a:off x="457200" y="277560"/>
            <a:ext cx="8229600" cy="114300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1" strike="noStrike" spc="-1">
                <a:solidFill>
                  <a:srgbClr val="FEEC94"/>
                </a:solidFill>
                <a:latin typeface="Times New Roman"/>
              </a:rPr>
              <a:t>Click to edit the title text format</a:t>
            </a:r>
          </a:p>
        </p:txBody>
      </p:sp>
      <p:sp>
        <p:nvSpPr>
          <p:cNvPr id="20" name="PlaceHolder 21"/>
          <p:cNvSpPr>
            <a:spLocks noGrp="1"/>
          </p:cNvSpPr>
          <p:nvPr>
            <p:ph type="body"/>
          </p:nvPr>
        </p:nvSpPr>
        <p:spPr>
          <a:xfrm>
            <a:off x="457200" y="1599840"/>
            <a:ext cx="8229600" cy="4530600"/>
          </a:xfrm>
          <a:prstGeom prst="rect">
            <a:avLst/>
          </a:prstGeom>
        </p:spPr>
        <p:txBody>
          <a:bodyPr lIns="90000" tIns="46800" rIns="90000" bIns="46800">
            <a:normAutofit/>
          </a:bodyPr>
          <a:lstStyle/>
          <a:p>
            <a:pPr marL="342720" indent="-342720">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Click to edit the outline text format</a:t>
            </a:r>
          </a:p>
          <a:p>
            <a:pPr marL="742680" lvl="1" indent="-285480">
              <a:spcBef>
                <a:spcPts val="799"/>
              </a:spcBef>
              <a:buClr>
                <a:srgbClr val="FEEC94"/>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Second Outline Level</a:t>
            </a:r>
          </a:p>
          <a:p>
            <a:pPr marL="1143000" lvl="2" indent="-228600">
              <a:spcBef>
                <a:spcPts val="799"/>
              </a:spcBef>
              <a:buClr>
                <a:srgbClr val="CCCC00"/>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Third Outline Level</a:t>
            </a:r>
          </a:p>
          <a:p>
            <a:pPr marL="1600200" lvl="3" indent="-228600">
              <a:spcBef>
                <a:spcPts val="799"/>
              </a:spcBef>
              <a:buClr>
                <a:srgbClr val="FFFFFF"/>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Fourth Outline Level</a:t>
            </a:r>
          </a:p>
          <a:p>
            <a:pPr marL="2057400" lvl="4" indent="-228600">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Fifth Outline Level</a:t>
            </a:r>
          </a:p>
          <a:p>
            <a:pPr marL="2057400" lvl="5" indent="-228600">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Sixth Outline Level</a:t>
            </a:r>
          </a:p>
          <a:p>
            <a:pPr marL="2057400" lvl="6" indent="-228600">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Seventh Outline Level</a:t>
            </a:r>
          </a:p>
        </p:txBody>
      </p:sp>
      <p:sp>
        <p:nvSpPr>
          <p:cNvPr id="21" name="PlaceHolder 22"/>
          <p:cNvSpPr>
            <a:spLocks noGrp="1"/>
          </p:cNvSpPr>
          <p:nvPr>
            <p:ph type="dt"/>
          </p:nvPr>
        </p:nvSpPr>
        <p:spPr>
          <a:xfrm>
            <a:off x="456840" y="6248520"/>
            <a:ext cx="2133720" cy="457200"/>
          </a:xfrm>
          <a:prstGeom prst="rect">
            <a:avLst/>
          </a:prstGeom>
        </p:spPr>
        <p:txBody>
          <a:bodyPr lIns="90000" tIns="46800" rIns="90000" bIns="46800">
            <a:no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FFFFFF"/>
                </a:solidFill>
                <a:latin typeface="Times New Roman"/>
              </a:rPr>
              <a:t>&lt;date/time&gt;</a:t>
            </a:r>
            <a:endParaRPr lang="en-US" sz="1400" b="0" strike="noStrike" spc="-1">
              <a:latin typeface="Times New Roman"/>
            </a:endParaRPr>
          </a:p>
        </p:txBody>
      </p:sp>
      <p:sp>
        <p:nvSpPr>
          <p:cNvPr id="22" name="PlaceHolder 23"/>
          <p:cNvSpPr>
            <a:spLocks noGrp="1"/>
          </p:cNvSpPr>
          <p:nvPr>
            <p:ph type="ftr"/>
          </p:nvPr>
        </p:nvSpPr>
        <p:spPr>
          <a:xfrm>
            <a:off x="3124080" y="6248520"/>
            <a:ext cx="2895840" cy="457200"/>
          </a:xfrm>
          <a:prstGeom prst="rect">
            <a:avLst/>
          </a:prstGeom>
        </p:spPr>
        <p:txBody>
          <a:bodyPr lIns="90000" tIns="46800" rIns="90000" bIns="46800">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FFFFFF"/>
                </a:solidFill>
                <a:latin typeface="Times New Roman"/>
              </a:rPr>
              <a:t>&lt;footer&gt;</a:t>
            </a:r>
            <a:endParaRPr lang="en-US" sz="1400" b="0" strike="noStrike" spc="-1">
              <a:latin typeface="Times New Roman"/>
            </a:endParaRPr>
          </a:p>
        </p:txBody>
      </p:sp>
      <p:sp>
        <p:nvSpPr>
          <p:cNvPr id="23" name="PlaceHolder 24"/>
          <p:cNvSpPr>
            <a:spLocks noGrp="1"/>
          </p:cNvSpPr>
          <p:nvPr>
            <p:ph type="sldNum"/>
          </p:nvPr>
        </p:nvSpPr>
        <p:spPr>
          <a:xfrm>
            <a:off x="6552720" y="6248520"/>
            <a:ext cx="2133720" cy="457200"/>
          </a:xfrm>
          <a:prstGeom prst="rect">
            <a:avLst/>
          </a:prstGeom>
        </p:spPr>
        <p:txBody>
          <a:bodyPr lIns="90000" tIns="46800" rIns="90000" bIns="46800">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514479E-E47E-4282-8D2D-F8A0E23CA3DD}" type="slidenum">
              <a:rPr lang="en-US" sz="1400" b="0" strike="noStrike" spc="-1">
                <a:solidFill>
                  <a:srgbClr val="FFFFFF"/>
                </a:solidFill>
                <a:latin typeface="Times New Roman"/>
              </a:rPr>
              <a:t>‹#›</a:t>
            </a:fld>
            <a:endParaRPr lang="en-US" sz="14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grpSp>
        <p:nvGrpSpPr>
          <p:cNvPr id="60" name="Group 1"/>
          <p:cNvGrpSpPr/>
          <p:nvPr/>
        </p:nvGrpSpPr>
        <p:grpSpPr>
          <a:xfrm>
            <a:off x="0" y="0"/>
            <a:ext cx="9144000" cy="6934320"/>
            <a:chOff x="0" y="0"/>
            <a:chExt cx="9144000" cy="6934320"/>
          </a:xfrm>
        </p:grpSpPr>
        <p:sp>
          <p:nvSpPr>
            <p:cNvPr id="61" name="CustomShape 2"/>
            <p:cNvSpPr/>
            <p:nvPr/>
          </p:nvSpPr>
          <p:spPr>
            <a:xfrm>
              <a:off x="0" y="3505320"/>
              <a:ext cx="3992400" cy="3127320"/>
            </a:xfrm>
            <a:custGeom>
              <a:avLst/>
              <a:gdLst/>
              <a:ahLst/>
              <a:cxnLst/>
              <a:rect l="l" t="t"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rgbClr val="BB5F03"/>
                </a:gs>
                <a:gs pos="50000">
                  <a:srgbClr val="993300"/>
                </a:gs>
                <a:gs pos="100000">
                  <a:srgbClr val="BB5F03"/>
                </a:gs>
              </a:gsLst>
              <a:lin ang="13500000"/>
            </a:gradFill>
            <a:ln>
              <a:noFill/>
            </a:ln>
          </p:spPr>
          <p:style>
            <a:lnRef idx="0">
              <a:scrgbClr r="0" g="0" b="0"/>
            </a:lnRef>
            <a:fillRef idx="0">
              <a:scrgbClr r="0" g="0" b="0"/>
            </a:fillRef>
            <a:effectRef idx="0">
              <a:scrgbClr r="0" g="0" b="0"/>
            </a:effectRef>
            <a:fontRef idx="minor"/>
          </p:style>
        </p:sp>
        <p:sp>
          <p:nvSpPr>
            <p:cNvPr id="62" name="CustomShape 3"/>
            <p:cNvSpPr/>
            <p:nvPr/>
          </p:nvSpPr>
          <p:spPr>
            <a:xfrm>
              <a:off x="0" y="3962520"/>
              <a:ext cx="3352680" cy="2546280"/>
            </a:xfrm>
            <a:custGeom>
              <a:avLst/>
              <a:gdLst/>
              <a:ahLst/>
              <a:cxnLst/>
              <a:rect l="l" t="t"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63" name="CustomShape 4"/>
            <p:cNvSpPr/>
            <p:nvPr/>
          </p:nvSpPr>
          <p:spPr>
            <a:xfrm>
              <a:off x="3321000" y="5132520"/>
              <a:ext cx="5823000" cy="1496880"/>
            </a:xfrm>
            <a:custGeom>
              <a:avLst/>
              <a:gdLst/>
              <a:ahLst/>
              <a:cxnLst/>
              <a:rect l="l" t="t"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rgbClr val="BB5F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64" name="CustomShape 5"/>
            <p:cNvSpPr/>
            <p:nvPr/>
          </p:nvSpPr>
          <p:spPr>
            <a:xfrm>
              <a:off x="0" y="831960"/>
              <a:ext cx="1544760" cy="1896840"/>
            </a:xfrm>
            <a:custGeom>
              <a:avLst/>
              <a:gdLst/>
              <a:ahLst/>
              <a:cxnLst/>
              <a:rect l="l" t="t"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rgbClr val="BB5F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65" name="CustomShape 6"/>
            <p:cNvSpPr/>
            <p:nvPr/>
          </p:nvSpPr>
          <p:spPr>
            <a:xfrm>
              <a:off x="5060880" y="1440"/>
              <a:ext cx="4079880" cy="3597480"/>
            </a:xfrm>
            <a:custGeom>
              <a:avLst/>
              <a:gdLst/>
              <a:ahLst/>
              <a:cxnLst/>
              <a:rect l="l" t="t"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rgbClr val="BB5F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66" name="CustomShape 7"/>
            <p:cNvSpPr/>
            <p:nvPr/>
          </p:nvSpPr>
          <p:spPr>
            <a:xfrm>
              <a:off x="5595840" y="1440"/>
              <a:ext cx="3468960" cy="2394000"/>
            </a:xfrm>
            <a:custGeom>
              <a:avLst/>
              <a:gdLst/>
              <a:ahLst/>
              <a:cxnLst/>
              <a:rect l="l" t="t"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67" name="CustomShape 8"/>
            <p:cNvSpPr/>
            <p:nvPr/>
          </p:nvSpPr>
          <p:spPr>
            <a:xfrm>
              <a:off x="0" y="1030320"/>
              <a:ext cx="1295280" cy="1279440"/>
            </a:xfrm>
            <a:custGeom>
              <a:avLst/>
              <a:gdLst/>
              <a:ahLst/>
              <a:cxnLst/>
              <a:rect l="l" t="t"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68" name="CustomShape 9"/>
            <p:cNvSpPr/>
            <p:nvPr/>
          </p:nvSpPr>
          <p:spPr>
            <a:xfrm>
              <a:off x="0" y="2452680"/>
              <a:ext cx="1209600" cy="169920"/>
            </a:xfrm>
            <a:custGeom>
              <a:avLst/>
              <a:gdLst/>
              <a:ahLst/>
              <a:cxnLst/>
              <a:rect l="l" t="t"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69" name="CustomShape 10"/>
            <p:cNvSpPr/>
            <p:nvPr/>
          </p:nvSpPr>
          <p:spPr>
            <a:xfrm>
              <a:off x="3673440" y="5446800"/>
              <a:ext cx="5051520" cy="1182600"/>
            </a:xfrm>
            <a:custGeom>
              <a:avLst/>
              <a:gdLst/>
              <a:ahLst/>
              <a:cxnLst/>
              <a:rect l="l" t="t"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rgbClr val="993300"/>
                </a:gs>
                <a:gs pos="100000">
                  <a:srgbClr val="B76A03"/>
                </a:gs>
              </a:gsLst>
              <a:lin ang="13500000"/>
            </a:gradFill>
            <a:ln>
              <a:noFill/>
            </a:ln>
          </p:spPr>
          <p:style>
            <a:lnRef idx="0">
              <a:scrgbClr r="0" g="0" b="0"/>
            </a:lnRef>
            <a:fillRef idx="0">
              <a:scrgbClr r="0" g="0" b="0"/>
            </a:fillRef>
            <a:effectRef idx="0">
              <a:scrgbClr r="0" g="0" b="0"/>
            </a:effectRef>
            <a:fontRef idx="minor"/>
          </p:style>
        </p:sp>
        <p:sp>
          <p:nvSpPr>
            <p:cNvPr id="70" name="CustomShape 11"/>
            <p:cNvSpPr/>
            <p:nvPr/>
          </p:nvSpPr>
          <p:spPr>
            <a:xfrm>
              <a:off x="304920" y="201600"/>
              <a:ext cx="1440" cy="1440"/>
            </a:xfrm>
            <a:prstGeom prst="rect">
              <a:avLst/>
            </a:prstGeom>
            <a:solidFill>
              <a:srgbClr val="9A1E8D"/>
            </a:solidFill>
            <a:ln>
              <a:noFill/>
            </a:ln>
          </p:spPr>
          <p:style>
            <a:lnRef idx="0">
              <a:scrgbClr r="0" g="0" b="0"/>
            </a:lnRef>
            <a:fillRef idx="0">
              <a:scrgbClr r="0" g="0" b="0"/>
            </a:fillRef>
            <a:effectRef idx="0">
              <a:scrgbClr r="0" g="0" b="0"/>
            </a:effectRef>
            <a:fontRef idx="minor"/>
          </p:style>
        </p:sp>
        <p:sp>
          <p:nvSpPr>
            <p:cNvPr id="71" name="CustomShape 12"/>
            <p:cNvSpPr/>
            <p:nvPr/>
          </p:nvSpPr>
          <p:spPr>
            <a:xfrm>
              <a:off x="324000" y="208080"/>
              <a:ext cx="1440" cy="1440"/>
            </a:xfrm>
            <a:prstGeom prst="rect">
              <a:avLst/>
            </a:prstGeom>
            <a:solidFill>
              <a:srgbClr val="9A1E8D"/>
            </a:solidFill>
            <a:ln>
              <a:noFill/>
            </a:ln>
          </p:spPr>
          <p:style>
            <a:lnRef idx="0">
              <a:scrgbClr r="0" g="0" b="0"/>
            </a:lnRef>
            <a:fillRef idx="0">
              <a:scrgbClr r="0" g="0" b="0"/>
            </a:fillRef>
            <a:effectRef idx="0">
              <a:scrgbClr r="0" g="0" b="0"/>
            </a:effectRef>
            <a:fontRef idx="minor"/>
          </p:style>
        </p:sp>
        <p:sp>
          <p:nvSpPr>
            <p:cNvPr id="72" name="CustomShape 13"/>
            <p:cNvSpPr/>
            <p:nvPr/>
          </p:nvSpPr>
          <p:spPr>
            <a:xfrm>
              <a:off x="0" y="6400800"/>
              <a:ext cx="9144000" cy="457200"/>
            </a:xfrm>
            <a:custGeom>
              <a:avLst/>
              <a:gdLst/>
              <a:ahLst/>
              <a:cxnLst/>
              <a:rect l="l" t="t" r="r" b="b"/>
              <a:pathLst>
                <a:path w="5740" h="288">
                  <a:moveTo>
                    <a:pt x="5740" y="288"/>
                  </a:moveTo>
                  <a:lnTo>
                    <a:pt x="0" y="288"/>
                  </a:lnTo>
                  <a:lnTo>
                    <a:pt x="0" y="0"/>
                  </a:lnTo>
                  <a:lnTo>
                    <a:pt x="5740" y="0"/>
                  </a:lnTo>
                  <a:lnTo>
                    <a:pt x="5740" y="288"/>
                  </a:lnTo>
                  <a:lnTo>
                    <a:pt x="5740" y="288"/>
                  </a:lnTo>
                  <a:close/>
                </a:path>
              </a:pathLst>
            </a:custGeom>
            <a:gradFill rotWithShape="0">
              <a:gsLst>
                <a:gs pos="0">
                  <a:srgbClr val="993300"/>
                </a:gs>
                <a:gs pos="100000">
                  <a:srgbClr val="461700"/>
                </a:gs>
              </a:gsLst>
              <a:lin ang="5400000"/>
            </a:gradFill>
            <a:ln>
              <a:noFill/>
            </a:ln>
          </p:spPr>
          <p:style>
            <a:lnRef idx="0">
              <a:scrgbClr r="0" g="0" b="0"/>
            </a:lnRef>
            <a:fillRef idx="0">
              <a:scrgbClr r="0" g="0" b="0"/>
            </a:fillRef>
            <a:effectRef idx="0">
              <a:scrgbClr r="0" g="0" b="0"/>
            </a:effectRef>
            <a:fontRef idx="minor"/>
          </p:style>
        </p:sp>
        <p:sp>
          <p:nvSpPr>
            <p:cNvPr id="73" name="CustomShape 14"/>
            <p:cNvSpPr/>
            <p:nvPr/>
          </p:nvSpPr>
          <p:spPr>
            <a:xfrm>
              <a:off x="0" y="6400800"/>
              <a:ext cx="9144000" cy="533520"/>
            </a:xfrm>
            <a:custGeom>
              <a:avLst/>
              <a:gdLst/>
              <a:ahLst/>
              <a:cxnLst/>
              <a:rect l="l" t="t" r="r" b="b"/>
              <a:pathLst>
                <a:path w="5740" h="288">
                  <a:moveTo>
                    <a:pt x="5740" y="288"/>
                  </a:moveTo>
                  <a:lnTo>
                    <a:pt x="0" y="288"/>
                  </a:lnTo>
                  <a:lnTo>
                    <a:pt x="0" y="0"/>
                  </a:lnTo>
                  <a:lnTo>
                    <a:pt x="5740" y="0"/>
                  </a:lnTo>
                  <a:lnTo>
                    <a:pt x="5740" y="288"/>
                  </a:lnTo>
                  <a:lnTo>
                    <a:pt x="5740" y="288"/>
                  </a:lnTo>
                  <a:close/>
                </a:path>
              </a:pathLst>
            </a:custGeom>
            <a:gradFill rotWithShape="0">
              <a:gsLst>
                <a:gs pos="0">
                  <a:srgbClr val="993300"/>
                </a:gs>
                <a:gs pos="100000">
                  <a:srgbClr val="461700"/>
                </a:gs>
              </a:gsLst>
              <a:lin ang="5400000"/>
            </a:gradFill>
            <a:ln>
              <a:noFill/>
            </a:ln>
          </p:spPr>
          <p:style>
            <a:lnRef idx="0">
              <a:scrgbClr r="0" g="0" b="0"/>
            </a:lnRef>
            <a:fillRef idx="0">
              <a:scrgbClr r="0" g="0" b="0"/>
            </a:fillRef>
            <a:effectRef idx="0">
              <a:scrgbClr r="0" g="0" b="0"/>
            </a:effectRef>
            <a:fontRef idx="minor"/>
          </p:style>
        </p:sp>
        <p:sp>
          <p:nvSpPr>
            <p:cNvPr id="74" name="CustomShape 15"/>
            <p:cNvSpPr/>
            <p:nvPr/>
          </p:nvSpPr>
          <p:spPr>
            <a:xfrm>
              <a:off x="0" y="0"/>
              <a:ext cx="9144000" cy="457200"/>
            </a:xfrm>
            <a:custGeom>
              <a:avLst/>
              <a:gdLst/>
              <a:ahLst/>
              <a:cxnLst/>
              <a:rect l="l" t="t" r="r" b="b"/>
              <a:pathLst>
                <a:path w="5740" h="288">
                  <a:moveTo>
                    <a:pt x="5740" y="288"/>
                  </a:moveTo>
                  <a:lnTo>
                    <a:pt x="0" y="288"/>
                  </a:lnTo>
                  <a:lnTo>
                    <a:pt x="0" y="0"/>
                  </a:lnTo>
                  <a:lnTo>
                    <a:pt x="5740" y="0"/>
                  </a:lnTo>
                  <a:lnTo>
                    <a:pt x="5740" y="288"/>
                  </a:lnTo>
                  <a:lnTo>
                    <a:pt x="5740" y="288"/>
                  </a:lnTo>
                  <a:close/>
                </a:path>
              </a:pathLst>
            </a:custGeom>
            <a:gradFill rotWithShape="0">
              <a:gsLst>
                <a:gs pos="0">
                  <a:srgbClr val="683501"/>
                </a:gs>
                <a:gs pos="100000">
                  <a:srgbClr val="BB5F03"/>
                </a:gs>
              </a:gsLst>
              <a:lin ang="5400000"/>
            </a:gradFill>
            <a:ln>
              <a:noFill/>
            </a:ln>
          </p:spPr>
          <p:style>
            <a:lnRef idx="0">
              <a:scrgbClr r="0" g="0" b="0"/>
            </a:lnRef>
            <a:fillRef idx="0">
              <a:scrgbClr r="0" g="0" b="0"/>
            </a:fillRef>
            <a:effectRef idx="0">
              <a:scrgbClr r="0" g="0" b="0"/>
            </a:effectRef>
            <a:fontRef idx="minor"/>
          </p:style>
        </p:sp>
        <p:sp>
          <p:nvSpPr>
            <p:cNvPr id="75" name="CustomShape 16"/>
            <p:cNvSpPr/>
            <p:nvPr/>
          </p:nvSpPr>
          <p:spPr>
            <a:xfrm>
              <a:off x="808200" y="363600"/>
              <a:ext cx="5060880" cy="3213000"/>
            </a:xfrm>
            <a:custGeom>
              <a:avLst/>
              <a:gdLst/>
              <a:ahLst/>
              <a:cxnLst/>
              <a:rect l="l" t="t"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rgbClr val="993300"/>
                </a:gs>
                <a:gs pos="100000">
                  <a:srgbClr val="BB5F03"/>
                </a:gs>
              </a:gsLst>
              <a:lin ang="13500000"/>
            </a:gradFill>
            <a:ln>
              <a:noFill/>
            </a:ln>
          </p:spPr>
          <p:style>
            <a:lnRef idx="0">
              <a:scrgbClr r="0" g="0" b="0"/>
            </a:lnRef>
            <a:fillRef idx="0">
              <a:scrgbClr r="0" g="0" b="0"/>
            </a:fillRef>
            <a:effectRef idx="0">
              <a:scrgbClr r="0" g="0" b="0"/>
            </a:effectRef>
            <a:fontRef idx="minor"/>
          </p:style>
        </p:sp>
        <p:sp>
          <p:nvSpPr>
            <p:cNvPr id="76" name="CustomShape 17"/>
            <p:cNvSpPr/>
            <p:nvPr/>
          </p:nvSpPr>
          <p:spPr>
            <a:xfrm>
              <a:off x="2133720" y="465120"/>
              <a:ext cx="3403440" cy="2836800"/>
            </a:xfrm>
            <a:custGeom>
              <a:avLst/>
              <a:gdLst/>
              <a:ahLst/>
              <a:cxnLst/>
              <a:rect l="l" t="t"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sp>
          <p:nvSpPr>
            <p:cNvPr id="77" name="CustomShape 18"/>
            <p:cNvSpPr/>
            <p:nvPr/>
          </p:nvSpPr>
          <p:spPr>
            <a:xfrm>
              <a:off x="4654440" y="2743200"/>
              <a:ext cx="4489560" cy="3755880"/>
            </a:xfrm>
            <a:custGeom>
              <a:avLst/>
              <a:gdLst/>
              <a:ahLst/>
              <a:cxnLst/>
              <a:rect l="l" t="t"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rgbClr val="BB5F03"/>
                </a:gs>
                <a:gs pos="50000">
                  <a:srgbClr val="993300"/>
                </a:gs>
                <a:gs pos="100000">
                  <a:srgbClr val="BB5F03"/>
                </a:gs>
              </a:gsLst>
              <a:lin ang="13500000"/>
            </a:gradFill>
            <a:ln>
              <a:noFill/>
            </a:ln>
          </p:spPr>
          <p:style>
            <a:lnRef idx="0">
              <a:scrgbClr r="0" g="0" b="0"/>
            </a:lnRef>
            <a:fillRef idx="0">
              <a:scrgbClr r="0" g="0" b="0"/>
            </a:fillRef>
            <a:effectRef idx="0">
              <a:scrgbClr r="0" g="0" b="0"/>
            </a:effectRef>
            <a:fontRef idx="minor"/>
          </p:style>
        </p:sp>
        <p:sp>
          <p:nvSpPr>
            <p:cNvPr id="78" name="CustomShape 19"/>
            <p:cNvSpPr/>
            <p:nvPr/>
          </p:nvSpPr>
          <p:spPr>
            <a:xfrm>
              <a:off x="5016600" y="2952720"/>
              <a:ext cx="3432240" cy="3070080"/>
            </a:xfrm>
            <a:custGeom>
              <a:avLst/>
              <a:gdLst/>
              <a:ahLst/>
              <a:cxnLst/>
              <a:rect l="l" t="t"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rgbClr val="B76A03"/>
                </a:gs>
                <a:gs pos="100000">
                  <a:srgbClr val="993300"/>
                </a:gs>
              </a:gsLst>
              <a:lin ang="5400000"/>
            </a:gradFill>
            <a:ln>
              <a:noFill/>
            </a:ln>
          </p:spPr>
          <p:style>
            <a:lnRef idx="0">
              <a:scrgbClr r="0" g="0" b="0"/>
            </a:lnRef>
            <a:fillRef idx="0">
              <a:scrgbClr r="0" g="0" b="0"/>
            </a:fillRef>
            <a:effectRef idx="0">
              <a:scrgbClr r="0" g="0" b="0"/>
            </a:effectRef>
            <a:fontRef idx="minor"/>
          </p:style>
        </p:sp>
      </p:grpSp>
      <p:sp>
        <p:nvSpPr>
          <p:cNvPr id="79" name="PlaceHolder 20"/>
          <p:cNvSpPr>
            <a:spLocks noGrp="1"/>
          </p:cNvSpPr>
          <p:nvPr>
            <p:ph type="title"/>
          </p:nvPr>
        </p:nvSpPr>
        <p:spPr>
          <a:xfrm>
            <a:off x="685800" y="1828800"/>
            <a:ext cx="7772400" cy="1736640"/>
          </a:xfrm>
          <a:prstGeom prst="rect">
            <a:avLst/>
          </a:prstGeom>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5400" b="1" strike="noStrike" spc="-1">
                <a:solidFill>
                  <a:srgbClr val="FEEC94"/>
                </a:solidFill>
                <a:latin typeface="Times New Roman"/>
              </a:rPr>
              <a:t>Click to edit the title text format</a:t>
            </a:r>
          </a:p>
        </p:txBody>
      </p:sp>
      <p:sp>
        <p:nvSpPr>
          <p:cNvPr id="80" name="PlaceHolder 21"/>
          <p:cNvSpPr>
            <a:spLocks noGrp="1"/>
          </p:cNvSpPr>
          <p:nvPr>
            <p:ph type="dt"/>
          </p:nvPr>
        </p:nvSpPr>
        <p:spPr>
          <a:xfrm>
            <a:off x="456840" y="6248520"/>
            <a:ext cx="2133720" cy="457200"/>
          </a:xfrm>
          <a:prstGeom prst="rect">
            <a:avLst/>
          </a:prstGeom>
        </p:spPr>
        <p:txBody>
          <a:bodyPr lIns="90000" tIns="46800" rIns="90000" bIns="46800">
            <a:no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FFFFFF"/>
                </a:solidFill>
                <a:latin typeface="Times New Roman"/>
              </a:rPr>
              <a:t>&lt;date/time&gt;</a:t>
            </a:r>
            <a:endParaRPr lang="en-US" sz="1400" b="0" strike="noStrike" spc="-1">
              <a:latin typeface="Times New Roman"/>
            </a:endParaRPr>
          </a:p>
        </p:txBody>
      </p:sp>
      <p:sp>
        <p:nvSpPr>
          <p:cNvPr id="81" name="PlaceHolder 22"/>
          <p:cNvSpPr>
            <a:spLocks noGrp="1"/>
          </p:cNvSpPr>
          <p:nvPr>
            <p:ph type="ftr"/>
          </p:nvPr>
        </p:nvSpPr>
        <p:spPr>
          <a:xfrm>
            <a:off x="3124080" y="6248520"/>
            <a:ext cx="2895840" cy="457200"/>
          </a:xfrm>
          <a:prstGeom prst="rect">
            <a:avLst/>
          </a:prstGeom>
        </p:spPr>
        <p:txBody>
          <a:bodyPr lIns="90000" tIns="46800" rIns="90000" bIns="46800">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FFFFFF"/>
                </a:solidFill>
                <a:latin typeface="Times New Roman"/>
              </a:rPr>
              <a:t>&lt;footer&gt;</a:t>
            </a:r>
            <a:endParaRPr lang="en-US" sz="1400" b="0" strike="noStrike" spc="-1">
              <a:latin typeface="Times New Roman"/>
            </a:endParaRPr>
          </a:p>
        </p:txBody>
      </p:sp>
      <p:sp>
        <p:nvSpPr>
          <p:cNvPr id="82" name="PlaceHolder 23"/>
          <p:cNvSpPr>
            <a:spLocks noGrp="1"/>
          </p:cNvSpPr>
          <p:nvPr>
            <p:ph type="sldNum"/>
          </p:nvPr>
        </p:nvSpPr>
        <p:spPr>
          <a:xfrm>
            <a:off x="6552720" y="6248520"/>
            <a:ext cx="2133720" cy="457200"/>
          </a:xfrm>
          <a:prstGeom prst="rect">
            <a:avLst/>
          </a:prstGeom>
        </p:spPr>
        <p:txBody>
          <a:bodyPr lIns="90000" tIns="46800" rIns="90000" bIns="46800">
            <a:no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3324D883-D3DC-4DE6-8019-CAD6178A5D6F}" type="slidenum">
              <a:rPr lang="en-US" sz="1400" b="0" strike="noStrike" spc="-1">
                <a:solidFill>
                  <a:srgbClr val="FFFFFF"/>
                </a:solidFill>
                <a:latin typeface="Times New Roman"/>
              </a:rPr>
              <a:t>‹#›</a:t>
            </a:fld>
            <a:endParaRPr lang="en-US" sz="1400" b="0" strike="noStrike" spc="-1">
              <a:latin typeface="Times New Roman"/>
            </a:endParaRPr>
          </a:p>
        </p:txBody>
      </p:sp>
      <p:sp>
        <p:nvSpPr>
          <p:cNvPr id="83" name="PlaceHolder 24"/>
          <p:cNvSpPr>
            <a:spLocks noGrp="1"/>
          </p:cNvSpPr>
          <p:nvPr>
            <p:ph type="body"/>
          </p:nvPr>
        </p:nvSpPr>
        <p:spPr>
          <a:xfrm>
            <a:off x="457200" y="1604520"/>
            <a:ext cx="8229240" cy="3977280"/>
          </a:xfrm>
          <a:prstGeom prst="rect">
            <a:avLst/>
          </a:prstGeom>
        </p:spPr>
        <p:txBody>
          <a:bodyPr lIns="0" tIns="0" rIns="0" bIns="0">
            <a:normAutofit/>
          </a:bodyPr>
          <a:lstStyle/>
          <a:p>
            <a:pPr algn="ctr">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Click to edit the outline text format</a:t>
            </a:r>
          </a:p>
          <a:p>
            <a:pPr marL="457200" lvl="1" algn="ctr">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Second Outline Level</a:t>
            </a:r>
          </a:p>
          <a:p>
            <a:pPr marL="914400" lvl="2" algn="ctr">
              <a:spcBef>
                <a:spcPts val="598"/>
              </a:spcBef>
              <a:buClr>
                <a:srgbClr val="CCCC00"/>
              </a:buClr>
              <a:buSzPct val="60000"/>
              <a:buFont typeface="Wingdings" charset="2"/>
              <a:buChar char=""/>
              <a:tabLst>
                <a:tab pos="0" algn="l"/>
                <a:tab pos="1828800" algn="l"/>
                <a:tab pos="2743200" algn="l"/>
                <a:tab pos="3657600" algn="l"/>
                <a:tab pos="4572000" algn="l"/>
                <a:tab pos="5486400" algn="l"/>
                <a:tab pos="6400800" algn="l"/>
                <a:tab pos="7315200" algn="l"/>
                <a:tab pos="8229600" algn="l"/>
                <a:tab pos="9144000" algn="l"/>
                <a:tab pos="10058400" algn="l"/>
              </a:tabLst>
            </a:pPr>
            <a:r>
              <a:rPr lang="en-US" sz="2400" b="0" strike="noStrike" spc="-1">
                <a:solidFill>
                  <a:srgbClr val="FFFFFF"/>
                </a:solidFill>
                <a:latin typeface="Times New Roman"/>
              </a:rPr>
              <a:t>Third Outline Level</a:t>
            </a:r>
          </a:p>
          <a:p>
            <a:pPr marL="1371600" lvl="3" algn="ctr">
              <a:spcBef>
                <a:spcPts val="499"/>
              </a:spcBef>
              <a:buClr>
                <a:srgbClr val="FFFFFF"/>
              </a:buClr>
              <a:buSzPct val="60000"/>
              <a:buFont typeface="Wingdings" charset="2"/>
              <a:buChar char=""/>
              <a:tabLst>
                <a:tab pos="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FFFFFF"/>
                </a:solidFill>
                <a:latin typeface="Times New Roman"/>
              </a:rPr>
              <a:t>Fourth Outline Level</a:t>
            </a:r>
          </a:p>
          <a:p>
            <a:pPr marL="1828800" lvl="4" algn="ctr">
              <a:spcBef>
                <a:spcPts val="499"/>
              </a:spcBef>
              <a:buClr>
                <a:srgbClr val="FFFFCC"/>
              </a:buClr>
              <a:buSzPct val="60000"/>
              <a:buFont typeface="Wingdings" charset="2"/>
              <a:buChar char=""/>
              <a:tabLst>
                <a:tab pos="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FFFFFF"/>
                </a:solidFill>
                <a:latin typeface="Times New Roman"/>
              </a:rPr>
              <a:t>Fifth Outline Level</a:t>
            </a:r>
          </a:p>
          <a:p>
            <a:pPr marL="1828800" lvl="5" algn="ctr">
              <a:spcBef>
                <a:spcPts val="499"/>
              </a:spcBef>
              <a:buClr>
                <a:srgbClr val="FFFFCC"/>
              </a:buClr>
              <a:buSzPct val="60000"/>
              <a:buFont typeface="Wingdings" charset="2"/>
              <a:buChar char=""/>
              <a:tabLst>
                <a:tab pos="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FFFFFF"/>
                </a:solidFill>
                <a:latin typeface="Times New Roman"/>
              </a:rPr>
              <a:t>Sixth Outline Level</a:t>
            </a:r>
          </a:p>
          <a:p>
            <a:pPr marL="1828800" lvl="6" algn="ctr">
              <a:spcBef>
                <a:spcPts val="499"/>
              </a:spcBef>
              <a:buClr>
                <a:srgbClr val="FFFFCC"/>
              </a:buClr>
              <a:buSzPct val="60000"/>
              <a:buFont typeface="Wingdings" charset="2"/>
              <a:buChar char=""/>
              <a:tabLst>
                <a:tab pos="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FFFFFF"/>
                </a:solidFill>
                <a:latin typeface="Times New Roman"/>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120" name="TextShape 1"/>
          <p:cNvSpPr txBox="1"/>
          <p:nvPr/>
        </p:nvSpPr>
        <p:spPr>
          <a:xfrm>
            <a:off x="685800" y="380520"/>
            <a:ext cx="7772400" cy="121932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EEC94"/>
                </a:solidFill>
                <a:latin typeface="Times New Roman"/>
              </a:rPr>
              <a:t>Lecture 1. Introduction. General theory of systems </a:t>
            </a:r>
            <a:r>
              <a:t/>
            </a:r>
            <a:br/>
            <a:endParaRPr lang="en-US" sz="2800" b="1" strike="noStrike" spc="-1">
              <a:solidFill>
                <a:srgbClr val="FEEC94"/>
              </a:solidFill>
              <a:latin typeface="Times New Roman"/>
            </a:endParaRPr>
          </a:p>
        </p:txBody>
      </p:sp>
      <p:sp>
        <p:nvSpPr>
          <p:cNvPr id="121" name="TextShape 2"/>
          <p:cNvSpPr txBox="1"/>
          <p:nvPr/>
        </p:nvSpPr>
        <p:spPr>
          <a:xfrm>
            <a:off x="533520" y="1752480"/>
            <a:ext cx="8076960" cy="4724640"/>
          </a:xfrm>
          <a:prstGeom prst="rect">
            <a:avLst/>
          </a:prstGeom>
          <a:noFill/>
          <a:ln>
            <a:noFill/>
          </a:ln>
        </p:spPr>
        <p:txBody>
          <a:bodyPr lIns="90000" tIns="46800" rIns="90000" bIns="46800">
            <a:noAutofit/>
          </a:bodyPr>
          <a:lstStyle/>
          <a:p>
            <a:pPr algn="just">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    The general theory of systems is based on "system analysis" - one of the methods of studying complex objects, which consists in considering them as integral entities with integrative qualities.</a:t>
            </a:r>
            <a:endParaRPr lang="en-US" sz="3200" b="0" strike="noStrike" spc="-1">
              <a:solidFill>
                <a:srgbClr val="FFFFFF"/>
              </a:solidFill>
              <a:latin typeface="Times New Roman"/>
            </a:endParaRPr>
          </a:p>
          <a:p>
            <a:pPr algn="just">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algn="ctr">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1" strike="noStrike" spc="-1">
                <a:solidFill>
                  <a:srgbClr val="FFFF00"/>
                </a:solidFill>
                <a:latin typeface="Times New Roman"/>
              </a:rPr>
              <a:t>System Analysis Categories</a:t>
            </a:r>
            <a:endParaRPr lang="en-US" sz="2000" b="0" strike="noStrike" spc="-1">
              <a:solidFill>
                <a:srgbClr val="FFFFFF"/>
              </a:solidFill>
              <a:latin typeface="Times New Roman"/>
            </a:endParaRPr>
          </a:p>
          <a:p>
            <a:pPr algn="just">
              <a:spcBef>
                <a:spcPts val="5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i="1" strike="noStrike" spc="-1">
                <a:solidFill>
                  <a:srgbClr val="FFFFFF"/>
                </a:solidFill>
                <a:latin typeface="Times New Roman"/>
              </a:rPr>
              <a:t>System, unity, integrity, inclusiveness, connection, interaction, interdependence</a:t>
            </a:r>
            <a:endParaRPr lang="en-US" sz="2400" b="0" strike="noStrike" spc="-1">
              <a:solidFill>
                <a:srgbClr val="FFFFFF"/>
              </a:solidFill>
              <a:latin typeface="Times New Roman"/>
            </a:endParaRPr>
          </a:p>
          <a:p>
            <a:pPr algn="just">
              <a:spcBef>
                <a:spcPts val="5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strike="noStrike" spc="-1">
              <a:solidFill>
                <a:srgbClr val="FFFFFF"/>
              </a:solidFill>
              <a:latin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243"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EEC94"/>
                </a:solidFill>
                <a:latin typeface="Times New Roman"/>
              </a:rPr>
              <a:t>Functions of the political system</a:t>
            </a:r>
          </a:p>
        </p:txBody>
      </p:sp>
      <p:grpSp>
        <p:nvGrpSpPr>
          <p:cNvPr id="244" name="Group 2"/>
          <p:cNvGrpSpPr/>
          <p:nvPr/>
        </p:nvGrpSpPr>
        <p:grpSpPr>
          <a:xfrm>
            <a:off x="457200" y="1600200"/>
            <a:ext cx="8228160" cy="4530240"/>
            <a:chOff x="457200" y="1600200"/>
            <a:chExt cx="8228160" cy="4530240"/>
          </a:xfrm>
        </p:grpSpPr>
        <p:cxnSp>
          <p:nvCxnSpPr>
            <p:cNvPr id="245" name="Line 3"/>
            <p:cNvCxnSpPr/>
            <p:nvPr/>
          </p:nvCxnSpPr>
          <p:spPr>
            <a:xfrm flipH="1" flipV="1">
              <a:off x="2925000" y="1994040"/>
              <a:ext cx="823320" cy="987840"/>
            </a:xfrm>
            <a:prstGeom prst="bentConnector3">
              <a:avLst/>
            </a:prstGeom>
            <a:ln w="28440">
              <a:solidFill>
                <a:srgbClr val="FFFFFF"/>
              </a:solidFill>
              <a:miter/>
            </a:ln>
          </p:spPr>
        </p:cxnSp>
        <p:cxnSp>
          <p:nvCxnSpPr>
            <p:cNvPr id="246" name="Line 4"/>
            <p:cNvCxnSpPr/>
            <p:nvPr/>
          </p:nvCxnSpPr>
          <p:spPr>
            <a:xfrm flipH="1" flipV="1">
              <a:off x="2925000" y="1994040"/>
              <a:ext cx="823320" cy="3939840"/>
            </a:xfrm>
            <a:prstGeom prst="bentConnector3">
              <a:avLst/>
            </a:prstGeom>
            <a:ln w="28440">
              <a:solidFill>
                <a:srgbClr val="FFFFFF"/>
              </a:solidFill>
              <a:miter/>
            </a:ln>
          </p:spPr>
        </p:cxnSp>
        <p:cxnSp>
          <p:nvCxnSpPr>
            <p:cNvPr id="247" name="Line 5"/>
            <p:cNvCxnSpPr/>
            <p:nvPr/>
          </p:nvCxnSpPr>
          <p:spPr>
            <a:xfrm flipH="1" flipV="1">
              <a:off x="2925000" y="1994040"/>
              <a:ext cx="823320" cy="3350880"/>
            </a:xfrm>
            <a:prstGeom prst="bentConnector3">
              <a:avLst/>
            </a:prstGeom>
            <a:ln w="28440">
              <a:solidFill>
                <a:srgbClr val="FFFFFF"/>
              </a:solidFill>
              <a:miter/>
            </a:ln>
          </p:spPr>
        </p:cxnSp>
        <p:cxnSp>
          <p:nvCxnSpPr>
            <p:cNvPr id="248" name="Line 6"/>
            <p:cNvCxnSpPr/>
            <p:nvPr/>
          </p:nvCxnSpPr>
          <p:spPr>
            <a:xfrm flipH="1" flipV="1">
              <a:off x="2925000" y="1993680"/>
              <a:ext cx="823320" cy="2760840"/>
            </a:xfrm>
            <a:prstGeom prst="bentConnector3">
              <a:avLst/>
            </a:prstGeom>
            <a:ln w="28440">
              <a:solidFill>
                <a:srgbClr val="FFFFFF"/>
              </a:solidFill>
              <a:miter/>
            </a:ln>
          </p:spPr>
        </p:cxnSp>
        <p:cxnSp>
          <p:nvCxnSpPr>
            <p:cNvPr id="249" name="Line 7"/>
            <p:cNvCxnSpPr/>
            <p:nvPr/>
          </p:nvCxnSpPr>
          <p:spPr>
            <a:xfrm flipH="1" flipV="1">
              <a:off x="2925000" y="1994040"/>
              <a:ext cx="823320" cy="2167920"/>
            </a:xfrm>
            <a:prstGeom prst="bentConnector3">
              <a:avLst/>
            </a:prstGeom>
            <a:ln w="28440">
              <a:solidFill>
                <a:srgbClr val="FFFFFF"/>
              </a:solidFill>
              <a:miter/>
            </a:ln>
          </p:spPr>
        </p:cxnSp>
        <p:cxnSp>
          <p:nvCxnSpPr>
            <p:cNvPr id="250" name="Line 8"/>
            <p:cNvCxnSpPr/>
            <p:nvPr/>
          </p:nvCxnSpPr>
          <p:spPr>
            <a:xfrm flipH="1" flipV="1">
              <a:off x="2925000" y="1993680"/>
              <a:ext cx="823320" cy="1577880"/>
            </a:xfrm>
            <a:prstGeom prst="bentConnector3">
              <a:avLst/>
            </a:prstGeom>
            <a:ln w="28440">
              <a:solidFill>
                <a:srgbClr val="FFFFFF"/>
              </a:solidFill>
              <a:miter/>
            </a:ln>
          </p:spPr>
        </p:cxnSp>
        <p:cxnSp>
          <p:nvCxnSpPr>
            <p:cNvPr id="251" name="Line 9"/>
            <p:cNvCxnSpPr/>
            <p:nvPr/>
          </p:nvCxnSpPr>
          <p:spPr>
            <a:xfrm flipH="1" flipV="1">
              <a:off x="2925000" y="1993680"/>
              <a:ext cx="823320" cy="394920"/>
            </a:xfrm>
            <a:prstGeom prst="bentConnector3">
              <a:avLst/>
            </a:prstGeom>
            <a:ln w="28440">
              <a:solidFill>
                <a:srgbClr val="FFFFFF"/>
              </a:solidFill>
              <a:miter/>
            </a:ln>
          </p:spPr>
        </p:cxnSp>
        <p:sp>
          <p:nvSpPr>
            <p:cNvPr id="252" name="CustomShape 10"/>
            <p:cNvSpPr/>
            <p:nvPr/>
          </p:nvSpPr>
          <p:spPr>
            <a:xfrm>
              <a:off x="457200" y="1600200"/>
              <a:ext cx="4937040" cy="394200"/>
            </a:xfrm>
            <a:custGeom>
              <a:avLst/>
              <a:gdLst/>
              <a:ahLst/>
              <a:cxnLst/>
              <a:rect l="0" t="0" r="r" b="b"/>
              <a:pathLst>
                <a:path w="13716" h="1097">
                  <a:moveTo>
                    <a:pt x="182" y="0"/>
                  </a:moveTo>
                  <a:lnTo>
                    <a:pt x="183" y="0"/>
                  </a:lnTo>
                  <a:cubicBezTo>
                    <a:pt x="151" y="0"/>
                    <a:pt x="119" y="8"/>
                    <a:pt x="91" y="24"/>
                  </a:cubicBezTo>
                  <a:cubicBezTo>
                    <a:pt x="64" y="41"/>
                    <a:pt x="41" y="64"/>
                    <a:pt x="24" y="91"/>
                  </a:cubicBezTo>
                  <a:cubicBezTo>
                    <a:pt x="8" y="119"/>
                    <a:pt x="0" y="151"/>
                    <a:pt x="0" y="183"/>
                  </a:cubicBezTo>
                  <a:lnTo>
                    <a:pt x="0" y="913"/>
                  </a:lnTo>
                  <a:lnTo>
                    <a:pt x="0" y="913"/>
                  </a:lnTo>
                  <a:cubicBezTo>
                    <a:pt x="0" y="945"/>
                    <a:pt x="8" y="977"/>
                    <a:pt x="24" y="1005"/>
                  </a:cubicBezTo>
                  <a:cubicBezTo>
                    <a:pt x="41" y="1032"/>
                    <a:pt x="64" y="1055"/>
                    <a:pt x="91" y="1072"/>
                  </a:cubicBezTo>
                  <a:cubicBezTo>
                    <a:pt x="119" y="1088"/>
                    <a:pt x="151" y="1096"/>
                    <a:pt x="183" y="1096"/>
                  </a:cubicBezTo>
                  <a:lnTo>
                    <a:pt x="13532" y="1096"/>
                  </a:lnTo>
                  <a:lnTo>
                    <a:pt x="13532" y="1096"/>
                  </a:lnTo>
                  <a:cubicBezTo>
                    <a:pt x="13564" y="1096"/>
                    <a:pt x="13596" y="1088"/>
                    <a:pt x="13624" y="1072"/>
                  </a:cubicBezTo>
                  <a:cubicBezTo>
                    <a:pt x="13651" y="1055"/>
                    <a:pt x="13674" y="1032"/>
                    <a:pt x="13691" y="1005"/>
                  </a:cubicBezTo>
                  <a:cubicBezTo>
                    <a:pt x="13707" y="977"/>
                    <a:pt x="13715" y="945"/>
                    <a:pt x="13715" y="913"/>
                  </a:cubicBezTo>
                  <a:lnTo>
                    <a:pt x="13715" y="182"/>
                  </a:lnTo>
                  <a:lnTo>
                    <a:pt x="13715" y="183"/>
                  </a:lnTo>
                  <a:lnTo>
                    <a:pt x="13715" y="183"/>
                  </a:lnTo>
                  <a:cubicBezTo>
                    <a:pt x="13715" y="151"/>
                    <a:pt x="13707" y="119"/>
                    <a:pt x="13691" y="91"/>
                  </a:cubicBezTo>
                  <a:cubicBezTo>
                    <a:pt x="13674" y="64"/>
                    <a:pt x="13651" y="41"/>
                    <a:pt x="13624" y="24"/>
                  </a:cubicBezTo>
                  <a:cubicBezTo>
                    <a:pt x="13596" y="8"/>
                    <a:pt x="13564" y="0"/>
                    <a:pt x="13532" y="0"/>
                  </a:cubicBezTo>
                  <a:lnTo>
                    <a:pt x="182" y="0"/>
                  </a:lnTo>
                </a:path>
              </a:pathLst>
            </a:cu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000000"/>
                  </a:solidFill>
                  <a:latin typeface="Arial"/>
                </a:rPr>
                <a:t>Functions of the political system</a:t>
              </a:r>
              <a:endParaRPr lang="en-US" sz="18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FFFFFF"/>
                </a:solidFill>
                <a:latin typeface="Arial"/>
              </a:endParaRPr>
            </a:p>
          </p:txBody>
        </p:sp>
        <p:sp>
          <p:nvSpPr>
            <p:cNvPr id="253" name="CustomShape 11"/>
            <p:cNvSpPr/>
            <p:nvPr/>
          </p:nvSpPr>
          <p:spPr>
            <a:xfrm>
              <a:off x="3748320" y="2783160"/>
              <a:ext cx="4937040" cy="394200"/>
            </a:xfrm>
            <a:custGeom>
              <a:avLst/>
              <a:gdLst/>
              <a:ahLst/>
              <a:cxnLst/>
              <a:rect l="0" t="0" r="r" b="b"/>
              <a:pathLst>
                <a:path w="13716" h="1097">
                  <a:moveTo>
                    <a:pt x="182" y="0"/>
                  </a:moveTo>
                  <a:lnTo>
                    <a:pt x="183" y="0"/>
                  </a:lnTo>
                  <a:cubicBezTo>
                    <a:pt x="151" y="0"/>
                    <a:pt x="119" y="8"/>
                    <a:pt x="91" y="24"/>
                  </a:cubicBezTo>
                  <a:cubicBezTo>
                    <a:pt x="64" y="41"/>
                    <a:pt x="41" y="64"/>
                    <a:pt x="24" y="91"/>
                  </a:cubicBezTo>
                  <a:cubicBezTo>
                    <a:pt x="8" y="119"/>
                    <a:pt x="0" y="151"/>
                    <a:pt x="0" y="183"/>
                  </a:cubicBezTo>
                  <a:lnTo>
                    <a:pt x="0" y="913"/>
                  </a:lnTo>
                  <a:lnTo>
                    <a:pt x="0" y="913"/>
                  </a:lnTo>
                  <a:cubicBezTo>
                    <a:pt x="0" y="945"/>
                    <a:pt x="8" y="977"/>
                    <a:pt x="24" y="1005"/>
                  </a:cubicBezTo>
                  <a:cubicBezTo>
                    <a:pt x="41" y="1032"/>
                    <a:pt x="64" y="1055"/>
                    <a:pt x="91" y="1072"/>
                  </a:cubicBezTo>
                  <a:cubicBezTo>
                    <a:pt x="119" y="1088"/>
                    <a:pt x="151" y="1096"/>
                    <a:pt x="183" y="1096"/>
                  </a:cubicBezTo>
                  <a:lnTo>
                    <a:pt x="13532" y="1096"/>
                  </a:lnTo>
                  <a:lnTo>
                    <a:pt x="13532" y="1096"/>
                  </a:lnTo>
                  <a:cubicBezTo>
                    <a:pt x="13564" y="1096"/>
                    <a:pt x="13596" y="1088"/>
                    <a:pt x="13624" y="1072"/>
                  </a:cubicBezTo>
                  <a:cubicBezTo>
                    <a:pt x="13651" y="1055"/>
                    <a:pt x="13674" y="1032"/>
                    <a:pt x="13691" y="1005"/>
                  </a:cubicBezTo>
                  <a:cubicBezTo>
                    <a:pt x="13707" y="977"/>
                    <a:pt x="13715" y="945"/>
                    <a:pt x="13715" y="913"/>
                  </a:cubicBezTo>
                  <a:lnTo>
                    <a:pt x="13715" y="182"/>
                  </a:lnTo>
                  <a:lnTo>
                    <a:pt x="13715" y="183"/>
                  </a:lnTo>
                  <a:lnTo>
                    <a:pt x="13715" y="183"/>
                  </a:lnTo>
                  <a:cubicBezTo>
                    <a:pt x="13715" y="151"/>
                    <a:pt x="13707" y="119"/>
                    <a:pt x="13691" y="91"/>
                  </a:cubicBezTo>
                  <a:cubicBezTo>
                    <a:pt x="13674" y="64"/>
                    <a:pt x="13651" y="41"/>
                    <a:pt x="13624" y="24"/>
                  </a:cubicBezTo>
                  <a:cubicBezTo>
                    <a:pt x="13596" y="8"/>
                    <a:pt x="13564" y="0"/>
                    <a:pt x="13532" y="0"/>
                  </a:cubicBezTo>
                  <a:lnTo>
                    <a:pt x="182" y="0"/>
                  </a:lnTo>
                </a:path>
              </a:pathLst>
            </a:cu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300" b="1" strike="noStrike" spc="-1">
                  <a:solidFill>
                    <a:srgbClr val="000000"/>
                  </a:solidFill>
                  <a:latin typeface="Arial"/>
                </a:rPr>
                <a:t>Defining the goals, objectives, and ways of developing society</a:t>
              </a:r>
              <a:endParaRPr lang="en-US" sz="13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3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300" b="0" strike="noStrike" spc="-1">
                <a:solidFill>
                  <a:srgbClr val="FFFFFF"/>
                </a:solidFill>
                <a:latin typeface="Arial"/>
              </a:endParaRPr>
            </a:p>
          </p:txBody>
        </p:sp>
        <p:sp>
          <p:nvSpPr>
            <p:cNvPr id="254" name="CustomShape 12"/>
            <p:cNvSpPr/>
            <p:nvPr/>
          </p:nvSpPr>
          <p:spPr>
            <a:xfrm>
              <a:off x="3748320" y="2191680"/>
              <a:ext cx="4937040" cy="394200"/>
            </a:xfrm>
            <a:custGeom>
              <a:avLst/>
              <a:gdLst/>
              <a:ahLst/>
              <a:cxnLst/>
              <a:rect l="0" t="0" r="r" b="b"/>
              <a:pathLst>
                <a:path w="13716" h="1097">
                  <a:moveTo>
                    <a:pt x="182" y="0"/>
                  </a:moveTo>
                  <a:lnTo>
                    <a:pt x="183" y="0"/>
                  </a:lnTo>
                  <a:cubicBezTo>
                    <a:pt x="151" y="0"/>
                    <a:pt x="119" y="8"/>
                    <a:pt x="91" y="24"/>
                  </a:cubicBezTo>
                  <a:cubicBezTo>
                    <a:pt x="64" y="41"/>
                    <a:pt x="41" y="64"/>
                    <a:pt x="24" y="91"/>
                  </a:cubicBezTo>
                  <a:cubicBezTo>
                    <a:pt x="8" y="119"/>
                    <a:pt x="0" y="151"/>
                    <a:pt x="0" y="183"/>
                  </a:cubicBezTo>
                  <a:lnTo>
                    <a:pt x="0" y="913"/>
                  </a:lnTo>
                  <a:lnTo>
                    <a:pt x="0" y="913"/>
                  </a:lnTo>
                  <a:cubicBezTo>
                    <a:pt x="0" y="945"/>
                    <a:pt x="8" y="977"/>
                    <a:pt x="24" y="1005"/>
                  </a:cubicBezTo>
                  <a:cubicBezTo>
                    <a:pt x="41" y="1032"/>
                    <a:pt x="64" y="1055"/>
                    <a:pt x="91" y="1072"/>
                  </a:cubicBezTo>
                  <a:cubicBezTo>
                    <a:pt x="119" y="1088"/>
                    <a:pt x="151" y="1096"/>
                    <a:pt x="183" y="1096"/>
                  </a:cubicBezTo>
                  <a:lnTo>
                    <a:pt x="13532" y="1096"/>
                  </a:lnTo>
                  <a:lnTo>
                    <a:pt x="13532" y="1096"/>
                  </a:lnTo>
                  <a:cubicBezTo>
                    <a:pt x="13564" y="1096"/>
                    <a:pt x="13596" y="1088"/>
                    <a:pt x="13624" y="1072"/>
                  </a:cubicBezTo>
                  <a:cubicBezTo>
                    <a:pt x="13651" y="1055"/>
                    <a:pt x="13674" y="1032"/>
                    <a:pt x="13691" y="1005"/>
                  </a:cubicBezTo>
                  <a:cubicBezTo>
                    <a:pt x="13707" y="977"/>
                    <a:pt x="13715" y="945"/>
                    <a:pt x="13715" y="913"/>
                  </a:cubicBezTo>
                  <a:lnTo>
                    <a:pt x="13715" y="182"/>
                  </a:lnTo>
                  <a:lnTo>
                    <a:pt x="13715" y="183"/>
                  </a:lnTo>
                  <a:lnTo>
                    <a:pt x="13715" y="183"/>
                  </a:lnTo>
                  <a:cubicBezTo>
                    <a:pt x="13715" y="151"/>
                    <a:pt x="13707" y="119"/>
                    <a:pt x="13691" y="91"/>
                  </a:cubicBezTo>
                  <a:cubicBezTo>
                    <a:pt x="13674" y="64"/>
                    <a:pt x="13651" y="41"/>
                    <a:pt x="13624" y="24"/>
                  </a:cubicBezTo>
                  <a:cubicBezTo>
                    <a:pt x="13596" y="8"/>
                    <a:pt x="13564" y="0"/>
                    <a:pt x="13532" y="0"/>
                  </a:cubicBezTo>
                  <a:lnTo>
                    <a:pt x="182" y="0"/>
                  </a:lnTo>
                </a:path>
              </a:pathLst>
            </a:cu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300" b="1" strike="noStrike" spc="-1">
                  <a:solidFill>
                    <a:srgbClr val="000000"/>
                  </a:solidFill>
                  <a:latin typeface="Arial"/>
                </a:rPr>
                <a:t>Organization of the Company's performance activities</a:t>
              </a:r>
              <a:endParaRPr lang="en-US" sz="13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300" b="1" strike="noStrike" spc="-1">
                  <a:solidFill>
                    <a:srgbClr val="000000"/>
                  </a:solidFill>
                  <a:latin typeface="Arial"/>
                </a:rPr>
                <a:t> adopted goals and programs</a:t>
              </a:r>
              <a:endParaRPr lang="en-US" sz="1300" b="0" strike="noStrike" spc="-1">
                <a:solidFill>
                  <a:srgbClr val="FFFFFF"/>
                </a:solidFill>
                <a:latin typeface="Arial"/>
              </a:endParaRPr>
            </a:p>
          </p:txBody>
        </p:sp>
        <p:sp>
          <p:nvSpPr>
            <p:cNvPr id="255" name="CustomShape 13"/>
            <p:cNvSpPr/>
            <p:nvPr/>
          </p:nvSpPr>
          <p:spPr>
            <a:xfrm>
              <a:off x="3748320" y="3374640"/>
              <a:ext cx="4937040" cy="392760"/>
            </a:xfrm>
            <a:custGeom>
              <a:avLst/>
              <a:gdLst/>
              <a:ahLst/>
              <a:cxnLst/>
              <a:rect l="0" t="0" r="r" b="b"/>
              <a:pathLst>
                <a:path w="13716" h="1093">
                  <a:moveTo>
                    <a:pt x="182" y="0"/>
                  </a:moveTo>
                  <a:lnTo>
                    <a:pt x="182" y="0"/>
                  </a:lnTo>
                  <a:cubicBezTo>
                    <a:pt x="150" y="0"/>
                    <a:pt x="119" y="8"/>
                    <a:pt x="91" y="24"/>
                  </a:cubicBezTo>
                  <a:cubicBezTo>
                    <a:pt x="63" y="40"/>
                    <a:pt x="40" y="63"/>
                    <a:pt x="24" y="91"/>
                  </a:cubicBezTo>
                  <a:cubicBezTo>
                    <a:pt x="8" y="119"/>
                    <a:pt x="0" y="150"/>
                    <a:pt x="0" y="182"/>
                  </a:cubicBezTo>
                  <a:lnTo>
                    <a:pt x="0" y="910"/>
                  </a:lnTo>
                  <a:lnTo>
                    <a:pt x="0" y="910"/>
                  </a:lnTo>
                  <a:cubicBezTo>
                    <a:pt x="0" y="942"/>
                    <a:pt x="8" y="973"/>
                    <a:pt x="24" y="1001"/>
                  </a:cubicBezTo>
                  <a:cubicBezTo>
                    <a:pt x="40" y="1029"/>
                    <a:pt x="63" y="1052"/>
                    <a:pt x="91" y="1068"/>
                  </a:cubicBezTo>
                  <a:cubicBezTo>
                    <a:pt x="119" y="1084"/>
                    <a:pt x="150" y="1092"/>
                    <a:pt x="182" y="1092"/>
                  </a:cubicBezTo>
                  <a:lnTo>
                    <a:pt x="13533" y="1092"/>
                  </a:lnTo>
                  <a:lnTo>
                    <a:pt x="13533" y="1092"/>
                  </a:lnTo>
                  <a:cubicBezTo>
                    <a:pt x="13565" y="1092"/>
                    <a:pt x="13596" y="1084"/>
                    <a:pt x="13624" y="1068"/>
                  </a:cubicBezTo>
                  <a:cubicBezTo>
                    <a:pt x="13652" y="1052"/>
                    <a:pt x="13675" y="1029"/>
                    <a:pt x="13691" y="1001"/>
                  </a:cubicBezTo>
                  <a:cubicBezTo>
                    <a:pt x="13707" y="973"/>
                    <a:pt x="13715" y="942"/>
                    <a:pt x="13715" y="910"/>
                  </a:cubicBezTo>
                  <a:lnTo>
                    <a:pt x="13715" y="182"/>
                  </a:lnTo>
                  <a:lnTo>
                    <a:pt x="13715" y="182"/>
                  </a:lnTo>
                  <a:lnTo>
                    <a:pt x="13715" y="182"/>
                  </a:lnTo>
                  <a:cubicBezTo>
                    <a:pt x="13715" y="150"/>
                    <a:pt x="13707" y="119"/>
                    <a:pt x="13691" y="91"/>
                  </a:cubicBezTo>
                  <a:cubicBezTo>
                    <a:pt x="13675" y="63"/>
                    <a:pt x="13652" y="40"/>
                    <a:pt x="13624" y="24"/>
                  </a:cubicBezTo>
                  <a:cubicBezTo>
                    <a:pt x="13596" y="8"/>
                    <a:pt x="13565" y="0"/>
                    <a:pt x="13533" y="0"/>
                  </a:cubicBezTo>
                  <a:lnTo>
                    <a:pt x="182" y="0"/>
                  </a:lnTo>
                </a:path>
              </a:pathLst>
            </a:cu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300" b="1" strike="noStrike" spc="-1">
                  <a:solidFill>
                    <a:srgbClr val="000000"/>
                  </a:solidFill>
                  <a:latin typeface="Arial"/>
                </a:rPr>
                <a:t>Coordination of various state interests</a:t>
              </a:r>
              <a:endParaRPr lang="en-US" sz="13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300" b="1" strike="noStrike" spc="-1">
                  <a:solidFill>
                    <a:srgbClr val="000000"/>
                  </a:solidFill>
                  <a:latin typeface="Arial"/>
                </a:rPr>
                <a:t>and social communities</a:t>
              </a:r>
              <a:endParaRPr lang="en-US" sz="13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300" b="0" strike="noStrike" spc="-1">
                <a:solidFill>
                  <a:srgbClr val="FFFFFF"/>
                </a:solidFill>
                <a:latin typeface="Arial"/>
              </a:endParaRPr>
            </a:p>
          </p:txBody>
        </p:sp>
        <p:sp>
          <p:nvSpPr>
            <p:cNvPr id="256" name="CustomShape 14"/>
            <p:cNvSpPr/>
            <p:nvPr/>
          </p:nvSpPr>
          <p:spPr>
            <a:xfrm>
              <a:off x="3748320" y="3964680"/>
              <a:ext cx="4937040" cy="394200"/>
            </a:xfrm>
            <a:custGeom>
              <a:avLst/>
              <a:gdLst/>
              <a:ahLst/>
              <a:cxnLst/>
              <a:rect l="0" t="0" r="r" b="b"/>
              <a:pathLst>
                <a:path w="13716" h="1097">
                  <a:moveTo>
                    <a:pt x="182" y="0"/>
                  </a:moveTo>
                  <a:lnTo>
                    <a:pt x="183" y="0"/>
                  </a:lnTo>
                  <a:cubicBezTo>
                    <a:pt x="151" y="0"/>
                    <a:pt x="119" y="8"/>
                    <a:pt x="91" y="24"/>
                  </a:cubicBezTo>
                  <a:cubicBezTo>
                    <a:pt x="64" y="41"/>
                    <a:pt x="41" y="64"/>
                    <a:pt x="24" y="91"/>
                  </a:cubicBezTo>
                  <a:cubicBezTo>
                    <a:pt x="8" y="119"/>
                    <a:pt x="0" y="151"/>
                    <a:pt x="0" y="183"/>
                  </a:cubicBezTo>
                  <a:lnTo>
                    <a:pt x="0" y="913"/>
                  </a:lnTo>
                  <a:lnTo>
                    <a:pt x="0" y="913"/>
                  </a:lnTo>
                  <a:cubicBezTo>
                    <a:pt x="0" y="945"/>
                    <a:pt x="8" y="977"/>
                    <a:pt x="24" y="1005"/>
                  </a:cubicBezTo>
                  <a:cubicBezTo>
                    <a:pt x="41" y="1032"/>
                    <a:pt x="64" y="1055"/>
                    <a:pt x="91" y="1072"/>
                  </a:cubicBezTo>
                  <a:cubicBezTo>
                    <a:pt x="119" y="1088"/>
                    <a:pt x="151" y="1096"/>
                    <a:pt x="183" y="1096"/>
                  </a:cubicBezTo>
                  <a:lnTo>
                    <a:pt x="13532" y="1096"/>
                  </a:lnTo>
                  <a:lnTo>
                    <a:pt x="13532" y="1096"/>
                  </a:lnTo>
                  <a:cubicBezTo>
                    <a:pt x="13564" y="1096"/>
                    <a:pt x="13596" y="1088"/>
                    <a:pt x="13624" y="1072"/>
                  </a:cubicBezTo>
                  <a:cubicBezTo>
                    <a:pt x="13651" y="1055"/>
                    <a:pt x="13674" y="1032"/>
                    <a:pt x="13691" y="1005"/>
                  </a:cubicBezTo>
                  <a:cubicBezTo>
                    <a:pt x="13707" y="977"/>
                    <a:pt x="13715" y="945"/>
                    <a:pt x="13715" y="913"/>
                  </a:cubicBezTo>
                  <a:lnTo>
                    <a:pt x="13715" y="182"/>
                  </a:lnTo>
                  <a:lnTo>
                    <a:pt x="13715" y="183"/>
                  </a:lnTo>
                  <a:lnTo>
                    <a:pt x="13715" y="183"/>
                  </a:lnTo>
                  <a:cubicBezTo>
                    <a:pt x="13715" y="151"/>
                    <a:pt x="13707" y="119"/>
                    <a:pt x="13691" y="91"/>
                  </a:cubicBezTo>
                  <a:cubicBezTo>
                    <a:pt x="13674" y="64"/>
                    <a:pt x="13651" y="41"/>
                    <a:pt x="13624" y="24"/>
                  </a:cubicBezTo>
                  <a:cubicBezTo>
                    <a:pt x="13596" y="8"/>
                    <a:pt x="13564" y="0"/>
                    <a:pt x="13532" y="0"/>
                  </a:cubicBezTo>
                  <a:lnTo>
                    <a:pt x="182" y="0"/>
                  </a:lnTo>
                </a:path>
              </a:pathLst>
            </a:cu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300" b="1" strike="noStrike" spc="-1">
                  <a:solidFill>
                    <a:srgbClr val="000000"/>
                  </a:solidFill>
                  <a:latin typeface="Arial"/>
                </a:rPr>
                <a:t>Development of rules and laws of human behavior </a:t>
              </a:r>
              <a:endParaRPr lang="en-US" sz="13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300" b="1" strike="noStrike" spc="-1">
                  <a:solidFill>
                    <a:srgbClr val="000000"/>
                  </a:solidFill>
                  <a:latin typeface="Arial"/>
                </a:rPr>
                <a:t>and groups in the community</a:t>
              </a:r>
              <a:endParaRPr lang="en-US" sz="13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300" b="0" strike="noStrike" spc="-1">
                <a:solidFill>
                  <a:srgbClr val="FFFFFF"/>
                </a:solidFill>
                <a:latin typeface="Arial"/>
              </a:endParaRPr>
            </a:p>
          </p:txBody>
        </p:sp>
        <p:sp>
          <p:nvSpPr>
            <p:cNvPr id="257" name="CustomShape 15"/>
            <p:cNvSpPr/>
            <p:nvPr/>
          </p:nvSpPr>
          <p:spPr>
            <a:xfrm>
              <a:off x="3748320" y="4556160"/>
              <a:ext cx="4937040" cy="394200"/>
            </a:xfrm>
            <a:custGeom>
              <a:avLst/>
              <a:gdLst/>
              <a:ahLst/>
              <a:cxnLst/>
              <a:rect l="0" t="0" r="r" b="b"/>
              <a:pathLst>
                <a:path w="13716" h="1097">
                  <a:moveTo>
                    <a:pt x="182" y="0"/>
                  </a:moveTo>
                  <a:lnTo>
                    <a:pt x="183" y="0"/>
                  </a:lnTo>
                  <a:cubicBezTo>
                    <a:pt x="151" y="0"/>
                    <a:pt x="119" y="8"/>
                    <a:pt x="91" y="24"/>
                  </a:cubicBezTo>
                  <a:cubicBezTo>
                    <a:pt x="64" y="41"/>
                    <a:pt x="41" y="64"/>
                    <a:pt x="24" y="91"/>
                  </a:cubicBezTo>
                  <a:cubicBezTo>
                    <a:pt x="8" y="119"/>
                    <a:pt x="0" y="151"/>
                    <a:pt x="0" y="183"/>
                  </a:cubicBezTo>
                  <a:lnTo>
                    <a:pt x="0" y="913"/>
                  </a:lnTo>
                  <a:lnTo>
                    <a:pt x="0" y="913"/>
                  </a:lnTo>
                  <a:cubicBezTo>
                    <a:pt x="0" y="945"/>
                    <a:pt x="8" y="977"/>
                    <a:pt x="24" y="1005"/>
                  </a:cubicBezTo>
                  <a:cubicBezTo>
                    <a:pt x="41" y="1032"/>
                    <a:pt x="64" y="1055"/>
                    <a:pt x="91" y="1072"/>
                  </a:cubicBezTo>
                  <a:cubicBezTo>
                    <a:pt x="119" y="1088"/>
                    <a:pt x="151" y="1096"/>
                    <a:pt x="183" y="1096"/>
                  </a:cubicBezTo>
                  <a:lnTo>
                    <a:pt x="13532" y="1096"/>
                  </a:lnTo>
                  <a:lnTo>
                    <a:pt x="13532" y="1096"/>
                  </a:lnTo>
                  <a:cubicBezTo>
                    <a:pt x="13564" y="1096"/>
                    <a:pt x="13596" y="1088"/>
                    <a:pt x="13624" y="1072"/>
                  </a:cubicBezTo>
                  <a:cubicBezTo>
                    <a:pt x="13651" y="1055"/>
                    <a:pt x="13674" y="1032"/>
                    <a:pt x="13691" y="1005"/>
                  </a:cubicBezTo>
                  <a:cubicBezTo>
                    <a:pt x="13707" y="977"/>
                    <a:pt x="13715" y="945"/>
                    <a:pt x="13715" y="913"/>
                  </a:cubicBezTo>
                  <a:lnTo>
                    <a:pt x="13715" y="182"/>
                  </a:lnTo>
                  <a:lnTo>
                    <a:pt x="13715" y="183"/>
                  </a:lnTo>
                  <a:lnTo>
                    <a:pt x="13715" y="183"/>
                  </a:lnTo>
                  <a:cubicBezTo>
                    <a:pt x="13715" y="151"/>
                    <a:pt x="13707" y="119"/>
                    <a:pt x="13691" y="91"/>
                  </a:cubicBezTo>
                  <a:cubicBezTo>
                    <a:pt x="13674" y="64"/>
                    <a:pt x="13651" y="41"/>
                    <a:pt x="13624" y="24"/>
                  </a:cubicBezTo>
                  <a:cubicBezTo>
                    <a:pt x="13596" y="8"/>
                    <a:pt x="13564" y="0"/>
                    <a:pt x="13532" y="0"/>
                  </a:cubicBezTo>
                  <a:lnTo>
                    <a:pt x="182" y="0"/>
                  </a:lnTo>
                </a:path>
              </a:pathLst>
            </a:cu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300" b="1" strike="noStrike" spc="-1">
                  <a:solidFill>
                    <a:srgbClr val="000000"/>
                  </a:solidFill>
                  <a:latin typeface="Arial"/>
                </a:rPr>
                <a:t>Ensuring the safety and stability of the system</a:t>
              </a:r>
              <a:endParaRPr lang="en-US" sz="1300" b="0" strike="noStrike" spc="-1">
                <a:solidFill>
                  <a:srgbClr val="FFFFFF"/>
                </a:solidFill>
                <a:latin typeface="Arial"/>
              </a:endParaRPr>
            </a:p>
          </p:txBody>
        </p:sp>
        <p:sp>
          <p:nvSpPr>
            <p:cNvPr id="258" name="CustomShape 16"/>
            <p:cNvSpPr/>
            <p:nvPr/>
          </p:nvSpPr>
          <p:spPr>
            <a:xfrm>
              <a:off x="3748320" y="5147640"/>
              <a:ext cx="4937040" cy="392760"/>
            </a:xfrm>
            <a:custGeom>
              <a:avLst/>
              <a:gdLst/>
              <a:ahLst/>
              <a:cxnLst/>
              <a:rect l="0" t="0" r="r" b="b"/>
              <a:pathLst>
                <a:path w="13716" h="1093">
                  <a:moveTo>
                    <a:pt x="182" y="0"/>
                  </a:moveTo>
                  <a:lnTo>
                    <a:pt x="182" y="0"/>
                  </a:lnTo>
                  <a:cubicBezTo>
                    <a:pt x="150" y="0"/>
                    <a:pt x="119" y="8"/>
                    <a:pt x="91" y="24"/>
                  </a:cubicBezTo>
                  <a:cubicBezTo>
                    <a:pt x="63" y="40"/>
                    <a:pt x="40" y="63"/>
                    <a:pt x="24" y="91"/>
                  </a:cubicBezTo>
                  <a:cubicBezTo>
                    <a:pt x="8" y="119"/>
                    <a:pt x="0" y="150"/>
                    <a:pt x="0" y="182"/>
                  </a:cubicBezTo>
                  <a:lnTo>
                    <a:pt x="0" y="910"/>
                  </a:lnTo>
                  <a:lnTo>
                    <a:pt x="0" y="910"/>
                  </a:lnTo>
                  <a:cubicBezTo>
                    <a:pt x="0" y="942"/>
                    <a:pt x="8" y="973"/>
                    <a:pt x="24" y="1001"/>
                  </a:cubicBezTo>
                  <a:cubicBezTo>
                    <a:pt x="40" y="1029"/>
                    <a:pt x="63" y="1052"/>
                    <a:pt x="91" y="1068"/>
                  </a:cubicBezTo>
                  <a:cubicBezTo>
                    <a:pt x="119" y="1084"/>
                    <a:pt x="150" y="1092"/>
                    <a:pt x="182" y="1092"/>
                  </a:cubicBezTo>
                  <a:lnTo>
                    <a:pt x="13533" y="1092"/>
                  </a:lnTo>
                  <a:lnTo>
                    <a:pt x="13533" y="1092"/>
                  </a:lnTo>
                  <a:cubicBezTo>
                    <a:pt x="13565" y="1092"/>
                    <a:pt x="13596" y="1084"/>
                    <a:pt x="13624" y="1068"/>
                  </a:cubicBezTo>
                  <a:cubicBezTo>
                    <a:pt x="13652" y="1052"/>
                    <a:pt x="13675" y="1029"/>
                    <a:pt x="13691" y="1001"/>
                  </a:cubicBezTo>
                  <a:cubicBezTo>
                    <a:pt x="13707" y="973"/>
                    <a:pt x="13715" y="942"/>
                    <a:pt x="13715" y="910"/>
                  </a:cubicBezTo>
                  <a:lnTo>
                    <a:pt x="13715" y="182"/>
                  </a:lnTo>
                  <a:lnTo>
                    <a:pt x="13715" y="182"/>
                  </a:lnTo>
                  <a:lnTo>
                    <a:pt x="13715" y="182"/>
                  </a:lnTo>
                  <a:cubicBezTo>
                    <a:pt x="13715" y="150"/>
                    <a:pt x="13707" y="119"/>
                    <a:pt x="13691" y="91"/>
                  </a:cubicBezTo>
                  <a:cubicBezTo>
                    <a:pt x="13675" y="63"/>
                    <a:pt x="13652" y="40"/>
                    <a:pt x="13624" y="24"/>
                  </a:cubicBezTo>
                  <a:cubicBezTo>
                    <a:pt x="13596" y="8"/>
                    <a:pt x="13565" y="0"/>
                    <a:pt x="13533" y="0"/>
                  </a:cubicBezTo>
                  <a:lnTo>
                    <a:pt x="182" y="0"/>
                  </a:lnTo>
                </a:path>
              </a:pathLst>
            </a:cu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300" b="1" strike="noStrike" spc="-1">
                  <a:solidFill>
                    <a:srgbClr val="000000"/>
                  </a:solidFill>
                  <a:latin typeface="Arial"/>
                </a:rPr>
                <a:t>Formation of political consciousness, </a:t>
              </a:r>
              <a:endParaRPr lang="en-US" sz="13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300" b="1" strike="noStrike" spc="-1">
                  <a:solidFill>
                    <a:srgbClr val="000000"/>
                  </a:solidFill>
                  <a:latin typeface="Arial"/>
                </a:rPr>
                <a:t>getting citizens involved in political participation</a:t>
              </a:r>
              <a:endParaRPr lang="en-US" sz="13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300" b="0" strike="noStrike" spc="-1">
                <a:solidFill>
                  <a:srgbClr val="FFFFFF"/>
                </a:solidFill>
                <a:latin typeface="Arial"/>
              </a:endParaRPr>
            </a:p>
          </p:txBody>
        </p:sp>
        <p:sp>
          <p:nvSpPr>
            <p:cNvPr id="259" name="CustomShape 17"/>
            <p:cNvSpPr/>
            <p:nvPr/>
          </p:nvSpPr>
          <p:spPr>
            <a:xfrm>
              <a:off x="3748320" y="5737680"/>
              <a:ext cx="4937040" cy="392760"/>
            </a:xfrm>
            <a:custGeom>
              <a:avLst/>
              <a:gdLst/>
              <a:ahLst/>
              <a:cxnLst/>
              <a:rect l="0" t="0" r="r" b="b"/>
              <a:pathLst>
                <a:path w="13716" h="1093">
                  <a:moveTo>
                    <a:pt x="182" y="0"/>
                  </a:moveTo>
                  <a:lnTo>
                    <a:pt x="182" y="0"/>
                  </a:lnTo>
                  <a:cubicBezTo>
                    <a:pt x="150" y="0"/>
                    <a:pt x="119" y="8"/>
                    <a:pt x="91" y="24"/>
                  </a:cubicBezTo>
                  <a:cubicBezTo>
                    <a:pt x="63" y="40"/>
                    <a:pt x="40" y="63"/>
                    <a:pt x="24" y="91"/>
                  </a:cubicBezTo>
                  <a:cubicBezTo>
                    <a:pt x="8" y="119"/>
                    <a:pt x="0" y="150"/>
                    <a:pt x="0" y="182"/>
                  </a:cubicBezTo>
                  <a:lnTo>
                    <a:pt x="0" y="910"/>
                  </a:lnTo>
                  <a:lnTo>
                    <a:pt x="0" y="910"/>
                  </a:lnTo>
                  <a:cubicBezTo>
                    <a:pt x="0" y="942"/>
                    <a:pt x="8" y="973"/>
                    <a:pt x="24" y="1001"/>
                  </a:cubicBezTo>
                  <a:cubicBezTo>
                    <a:pt x="40" y="1029"/>
                    <a:pt x="63" y="1052"/>
                    <a:pt x="91" y="1068"/>
                  </a:cubicBezTo>
                  <a:cubicBezTo>
                    <a:pt x="119" y="1084"/>
                    <a:pt x="150" y="1092"/>
                    <a:pt x="182" y="1092"/>
                  </a:cubicBezTo>
                  <a:lnTo>
                    <a:pt x="13533" y="1092"/>
                  </a:lnTo>
                  <a:lnTo>
                    <a:pt x="13533" y="1092"/>
                  </a:lnTo>
                  <a:cubicBezTo>
                    <a:pt x="13565" y="1092"/>
                    <a:pt x="13596" y="1084"/>
                    <a:pt x="13624" y="1068"/>
                  </a:cubicBezTo>
                  <a:cubicBezTo>
                    <a:pt x="13652" y="1052"/>
                    <a:pt x="13675" y="1029"/>
                    <a:pt x="13691" y="1001"/>
                  </a:cubicBezTo>
                  <a:cubicBezTo>
                    <a:pt x="13707" y="973"/>
                    <a:pt x="13715" y="942"/>
                    <a:pt x="13715" y="910"/>
                  </a:cubicBezTo>
                  <a:lnTo>
                    <a:pt x="13715" y="182"/>
                  </a:lnTo>
                  <a:lnTo>
                    <a:pt x="13715" y="182"/>
                  </a:lnTo>
                  <a:lnTo>
                    <a:pt x="13715" y="182"/>
                  </a:lnTo>
                  <a:cubicBezTo>
                    <a:pt x="13715" y="150"/>
                    <a:pt x="13707" y="119"/>
                    <a:pt x="13691" y="91"/>
                  </a:cubicBezTo>
                  <a:cubicBezTo>
                    <a:pt x="13675" y="63"/>
                    <a:pt x="13652" y="40"/>
                    <a:pt x="13624" y="24"/>
                  </a:cubicBezTo>
                  <a:cubicBezTo>
                    <a:pt x="13596" y="8"/>
                    <a:pt x="13565" y="0"/>
                    <a:pt x="13533" y="0"/>
                  </a:cubicBezTo>
                  <a:lnTo>
                    <a:pt x="182" y="0"/>
                  </a:lnTo>
                </a:path>
              </a:pathLst>
            </a:cu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300" b="1" strike="noStrike" spc="-1">
                  <a:solidFill>
                    <a:srgbClr val="000000"/>
                  </a:solidFill>
                  <a:latin typeface="Arial"/>
                </a:rPr>
                <a:t>Monitoring compliance with laws and regulations</a:t>
              </a:r>
              <a:endParaRPr lang="en-US" sz="1300" b="0" strike="noStrike" spc="-1">
                <a:solidFill>
                  <a:srgbClr val="FFFFFF"/>
                </a:solidFill>
                <a:latin typeface="Aria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300" b="0" strike="noStrike" spc="-1">
                <a:solidFill>
                  <a:srgbClr val="FFFFFF"/>
                </a:solidFill>
                <a:latin typeface="Arial"/>
              </a:endParaRPr>
            </a:p>
          </p:txBody>
        </p:sp>
      </p:gr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260"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1" strike="noStrike" spc="-1">
                <a:solidFill>
                  <a:srgbClr val="FEEC94"/>
                </a:solidFill>
                <a:latin typeface="Times New Roman"/>
              </a:rPr>
              <a:t>Lecture 4. Political regime as a way of managing and exercising political power. </a:t>
            </a:r>
            <a:r>
              <a:t/>
            </a:r>
            <a:br/>
            <a:r>
              <a:rPr lang="en-US" sz="2400" b="1" strike="noStrike" spc="-1">
                <a:solidFill>
                  <a:srgbClr val="FEEC94"/>
                </a:solidFill>
                <a:latin typeface="Times New Roman"/>
              </a:rPr>
              <a:t>Types of political regimes</a:t>
            </a:r>
            <a:r>
              <a:rPr lang="en-US" sz="4000" b="1" strike="noStrike" spc="-1">
                <a:solidFill>
                  <a:srgbClr val="FEEC94"/>
                </a:solidFill>
                <a:latin typeface="Times New Roman"/>
              </a:rPr>
              <a:t> </a:t>
            </a:r>
          </a:p>
        </p:txBody>
      </p:sp>
      <p:sp>
        <p:nvSpPr>
          <p:cNvPr id="261"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gn="just">
              <a:lnSpc>
                <a:spcPct val="9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u="sng" strike="noStrike" spc="-1">
                <a:solidFill>
                  <a:srgbClr val="FFFFFF"/>
                </a:solidFill>
                <a:uFillTx/>
                <a:latin typeface="Times New Roman"/>
              </a:rPr>
              <a:t>Political regime</a:t>
            </a:r>
            <a:r>
              <a:rPr lang="en-US" sz="2800" b="0" strike="noStrike" spc="-1">
                <a:solidFill>
                  <a:srgbClr val="FFFFFF"/>
                </a:solidFill>
                <a:latin typeface="Times New Roman"/>
              </a:rPr>
              <a:t> – the way of functioning of the political system of society, the nature of political life in the country, reflecting the level of political freedom and the attitude of government bodies to the legal basis of their activities</a:t>
            </a:r>
          </a:p>
          <a:p>
            <a:pPr marL="342720" indent="-342720" algn="ctr">
              <a:lnSpc>
                <a:spcPct val="9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u="sng" strike="noStrike" spc="-1">
                <a:solidFill>
                  <a:srgbClr val="FFFFFF"/>
                </a:solidFill>
                <a:uFillTx/>
                <a:latin typeface="Times New Roman"/>
              </a:rPr>
              <a:t>Main types</a:t>
            </a:r>
            <a:endParaRPr lang="en-US" sz="2800" b="0" strike="noStrike" spc="-1">
              <a:solidFill>
                <a:srgbClr val="FFFFFF"/>
              </a:solidFill>
              <a:latin typeface="Times New Roman"/>
            </a:endParaRPr>
          </a:p>
          <a:p>
            <a:pPr marL="342720" indent="-342720">
              <a:lnSpc>
                <a:spcPct val="9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Demokraticheskiy</a:t>
            </a:r>
          </a:p>
          <a:p>
            <a:pPr marL="342720" indent="-342720">
              <a:lnSpc>
                <a:spcPct val="9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Totalitarian</a:t>
            </a:r>
          </a:p>
          <a:p>
            <a:pPr marL="342720" indent="-342720">
              <a:lnSpc>
                <a:spcPct val="9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Authoritarian Anti-democratic</a:t>
            </a:r>
          </a:p>
          <a:p>
            <a:pPr marL="342720" indent="-342720">
              <a:lnSpc>
                <a:spcPct val="9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FFFFFF"/>
              </a:solidFill>
              <a:latin typeface="Times New Roman"/>
            </a:endParaRPr>
          </a:p>
        </p:txBody>
      </p:sp>
      <p:sp>
        <p:nvSpPr>
          <p:cNvPr id="262" name="Line 3"/>
          <p:cNvSpPr/>
          <p:nvPr/>
        </p:nvSpPr>
        <p:spPr>
          <a:xfrm>
            <a:off x="3124080" y="5181480"/>
            <a:ext cx="38124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263" name="Line 4"/>
          <p:cNvSpPr/>
          <p:nvPr/>
        </p:nvSpPr>
        <p:spPr>
          <a:xfrm>
            <a:off x="3505320" y="5181480"/>
            <a:ext cx="0" cy="53352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264" name="Line 5"/>
          <p:cNvSpPr/>
          <p:nvPr/>
        </p:nvSpPr>
        <p:spPr>
          <a:xfrm>
            <a:off x="3505320" y="5715000"/>
            <a:ext cx="30456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265" name="Line 6"/>
          <p:cNvSpPr/>
          <p:nvPr/>
        </p:nvSpPr>
        <p:spPr>
          <a:xfrm flipH="1">
            <a:off x="3200040" y="5715000"/>
            <a:ext cx="30492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266" name="Line 7"/>
          <p:cNvSpPr/>
          <p:nvPr/>
        </p:nvSpPr>
        <p:spPr>
          <a:xfrm>
            <a:off x="3733920" y="5715000"/>
            <a:ext cx="7596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267"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Political regime</a:t>
            </a:r>
          </a:p>
        </p:txBody>
      </p:sp>
      <p:grpSp>
        <p:nvGrpSpPr>
          <p:cNvPr id="268" name="Group 2"/>
          <p:cNvGrpSpPr/>
          <p:nvPr/>
        </p:nvGrpSpPr>
        <p:grpSpPr>
          <a:xfrm>
            <a:off x="2400480" y="1693800"/>
            <a:ext cx="4343400" cy="4343400"/>
            <a:chOff x="2400480" y="1693800"/>
            <a:chExt cx="4343400" cy="4343400"/>
          </a:xfrm>
        </p:grpSpPr>
        <p:sp>
          <p:nvSpPr>
            <p:cNvPr id="269" name="Line 3"/>
            <p:cNvSpPr/>
            <p:nvPr/>
          </p:nvSpPr>
          <p:spPr>
            <a:xfrm flipH="1">
              <a:off x="3486240" y="3865680"/>
              <a:ext cx="542880" cy="0"/>
            </a:xfrm>
            <a:prstGeom prst="line">
              <a:avLst/>
            </a:prstGeom>
            <a:ln w="28440">
              <a:solidFill>
                <a:srgbClr val="BB5F03"/>
              </a:solidFill>
              <a:miter/>
            </a:ln>
          </p:spPr>
          <p:style>
            <a:lnRef idx="0">
              <a:scrgbClr r="0" g="0" b="0"/>
            </a:lnRef>
            <a:fillRef idx="0">
              <a:scrgbClr r="0" g="0" b="0"/>
            </a:fillRef>
            <a:effectRef idx="0">
              <a:scrgbClr r="0" g="0" b="0"/>
            </a:effectRef>
            <a:fontRef idx="minor"/>
          </p:style>
        </p:sp>
        <p:sp>
          <p:nvSpPr>
            <p:cNvPr id="270" name="CustomShape 4"/>
            <p:cNvSpPr/>
            <p:nvPr/>
          </p:nvSpPr>
          <p:spPr>
            <a:xfrm>
              <a:off x="2400480" y="3322800"/>
              <a:ext cx="1085760" cy="1085760"/>
            </a:xfrm>
            <a:prstGeom prst="rect">
              <a:avLst/>
            </a:prstGeom>
            <a:blipFill rotWithShape="0">
              <a:blip r:embed="rId2"/>
              <a:stretch>
                <a:fillRect/>
              </a:stretch>
            </a:blipFill>
            <a:ln w="9360">
              <a:solidFill>
                <a:srgbClr val="FFFFFF"/>
              </a:solidFill>
              <a:miter/>
            </a:ln>
            <a:effectLst>
              <a:outerShdw dist="141999" dir="1590005">
                <a:srgbClr val="B76A03"/>
              </a:outerShdw>
            </a:effectLst>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Manageability</a:t>
              </a:r>
              <a:endParaRPr lang="en-US" sz="14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Citizens'</a:t>
              </a:r>
              <a:endParaRPr lang="en-US" sz="1400" b="0" strike="noStrike" spc="-1">
                <a:solidFill>
                  <a:srgbClr val="FFFFFF"/>
                </a:solidFill>
                <a:latin typeface="Arial"/>
              </a:endParaRPr>
            </a:p>
          </p:txBody>
        </p:sp>
        <p:sp>
          <p:nvSpPr>
            <p:cNvPr id="271" name="Line 5"/>
            <p:cNvSpPr/>
            <p:nvPr/>
          </p:nvSpPr>
          <p:spPr>
            <a:xfrm>
              <a:off x="4572000" y="4408560"/>
              <a:ext cx="0" cy="542880"/>
            </a:xfrm>
            <a:prstGeom prst="line">
              <a:avLst/>
            </a:prstGeom>
            <a:ln w="28440">
              <a:solidFill>
                <a:srgbClr val="BB5F03"/>
              </a:solidFill>
              <a:miter/>
            </a:ln>
          </p:spPr>
          <p:style>
            <a:lnRef idx="0">
              <a:scrgbClr r="0" g="0" b="0"/>
            </a:lnRef>
            <a:fillRef idx="0">
              <a:scrgbClr r="0" g="0" b="0"/>
            </a:fillRef>
            <a:effectRef idx="0">
              <a:scrgbClr r="0" g="0" b="0"/>
            </a:effectRef>
            <a:fontRef idx="minor"/>
          </p:style>
        </p:sp>
        <p:sp>
          <p:nvSpPr>
            <p:cNvPr id="272" name="CustomShape 6"/>
            <p:cNvSpPr/>
            <p:nvPr/>
          </p:nvSpPr>
          <p:spPr>
            <a:xfrm>
              <a:off x="4029120" y="4951440"/>
              <a:ext cx="1085760" cy="1085760"/>
            </a:xfrm>
            <a:prstGeom prst="rect">
              <a:avLst/>
            </a:prstGeom>
            <a:blipFill rotWithShape="0">
              <a:blip r:embed="rId2"/>
              <a:stretch>
                <a:fillRect/>
              </a:stretch>
            </a:blipFill>
            <a:ln w="9360">
              <a:solidFill>
                <a:srgbClr val="FFFFFF"/>
              </a:solidFill>
              <a:miter/>
            </a:ln>
            <a:effectLst>
              <a:outerShdw dist="141999" dir="1590005">
                <a:srgbClr val="B76A03"/>
              </a:outerShdw>
            </a:effectLst>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Implementation</a:t>
              </a:r>
              <a:endParaRPr lang="en-US" sz="14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interests</a:t>
              </a:r>
              <a:endParaRPr lang="en-US" sz="14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the dominant one</a:t>
              </a:r>
              <a:endParaRPr lang="en-US" sz="14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the elites</a:t>
              </a:r>
              <a:endParaRPr lang="en-US" sz="1400" b="0" strike="noStrike" spc="-1">
                <a:solidFill>
                  <a:srgbClr val="FFFFFF"/>
                </a:solidFill>
                <a:latin typeface="Arial"/>
              </a:endParaRPr>
            </a:p>
          </p:txBody>
        </p:sp>
        <p:sp>
          <p:nvSpPr>
            <p:cNvPr id="273" name="Line 7"/>
            <p:cNvSpPr/>
            <p:nvPr/>
          </p:nvSpPr>
          <p:spPr>
            <a:xfrm>
              <a:off x="5114880" y="3865680"/>
              <a:ext cx="542880" cy="0"/>
            </a:xfrm>
            <a:prstGeom prst="line">
              <a:avLst/>
            </a:prstGeom>
            <a:ln w="28440">
              <a:solidFill>
                <a:srgbClr val="BB5F03"/>
              </a:solidFill>
              <a:miter/>
            </a:ln>
          </p:spPr>
          <p:style>
            <a:lnRef idx="0">
              <a:scrgbClr r="0" g="0" b="0"/>
            </a:lnRef>
            <a:fillRef idx="0">
              <a:scrgbClr r="0" g="0" b="0"/>
            </a:fillRef>
            <a:effectRef idx="0">
              <a:scrgbClr r="0" g="0" b="0"/>
            </a:effectRef>
            <a:fontRef idx="minor"/>
          </p:style>
        </p:sp>
        <p:sp>
          <p:nvSpPr>
            <p:cNvPr id="274" name="CustomShape 8"/>
            <p:cNvSpPr/>
            <p:nvPr/>
          </p:nvSpPr>
          <p:spPr>
            <a:xfrm>
              <a:off x="5657760" y="3322800"/>
              <a:ext cx="1086120" cy="1085760"/>
            </a:xfrm>
            <a:prstGeom prst="rect">
              <a:avLst/>
            </a:prstGeom>
            <a:blipFill rotWithShape="0">
              <a:blip r:embed="rId2"/>
              <a:stretch>
                <a:fillRect/>
              </a:stretch>
            </a:blipFill>
            <a:ln w="9360">
              <a:solidFill>
                <a:srgbClr val="FFFFFF"/>
              </a:solidFill>
              <a:miter/>
            </a:ln>
            <a:effectLst>
              <a:outerShdw dist="141999" dir="1590005">
                <a:srgbClr val="B76A03"/>
              </a:outerShdw>
            </a:effectLst>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Achievement </a:t>
              </a:r>
              <a:endParaRPr lang="en-US" sz="14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goals</a:t>
              </a:r>
              <a:endParaRPr lang="en-US" sz="14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politicians</a:t>
              </a:r>
              <a:endParaRPr lang="en-US" sz="1400" b="0" strike="noStrike" spc="-1">
                <a:solidFill>
                  <a:srgbClr val="FFFFFF"/>
                </a:solidFill>
                <a:latin typeface="Arial"/>
              </a:endParaRPr>
            </a:p>
          </p:txBody>
        </p:sp>
        <p:sp>
          <p:nvSpPr>
            <p:cNvPr id="275" name="Line 9"/>
            <p:cNvSpPr/>
            <p:nvPr/>
          </p:nvSpPr>
          <p:spPr>
            <a:xfrm flipV="1">
              <a:off x="4572000" y="2779920"/>
              <a:ext cx="0" cy="542880"/>
            </a:xfrm>
            <a:prstGeom prst="line">
              <a:avLst/>
            </a:prstGeom>
            <a:ln w="28440">
              <a:solidFill>
                <a:srgbClr val="BB5F03"/>
              </a:solidFill>
              <a:miter/>
            </a:ln>
          </p:spPr>
          <p:style>
            <a:lnRef idx="0">
              <a:scrgbClr r="0" g="0" b="0"/>
            </a:lnRef>
            <a:fillRef idx="0">
              <a:scrgbClr r="0" g="0" b="0"/>
            </a:fillRef>
            <a:effectRef idx="0">
              <a:scrgbClr r="0" g="0" b="0"/>
            </a:effectRef>
            <a:fontRef idx="minor"/>
          </p:style>
        </p:sp>
        <p:sp>
          <p:nvSpPr>
            <p:cNvPr id="276" name="CustomShape 10"/>
            <p:cNvSpPr/>
            <p:nvPr/>
          </p:nvSpPr>
          <p:spPr>
            <a:xfrm>
              <a:off x="4029120" y="1693800"/>
              <a:ext cx="1085760" cy="1086120"/>
            </a:xfrm>
            <a:prstGeom prst="rect">
              <a:avLst/>
            </a:prstGeom>
            <a:blipFill rotWithShape="0">
              <a:blip r:embed="rId2"/>
              <a:stretch>
                <a:fillRect/>
              </a:stretch>
            </a:blipFill>
            <a:ln w="9360">
              <a:solidFill>
                <a:srgbClr val="FFFFFF"/>
              </a:solidFill>
              <a:miter/>
            </a:ln>
            <a:effectLst>
              <a:outerShdw dist="141999" dir="1590005">
                <a:srgbClr val="B76A03"/>
              </a:outerShdw>
            </a:effectLst>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Stability</a:t>
              </a:r>
              <a:endParaRPr lang="en-US" sz="14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political</a:t>
              </a:r>
              <a:endParaRPr lang="en-US" sz="14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authorities</a:t>
              </a:r>
              <a:endParaRPr lang="en-US" sz="1400" b="0" strike="noStrike" spc="-1">
                <a:solidFill>
                  <a:srgbClr val="FFFFFF"/>
                </a:solidFill>
                <a:latin typeface="Arial"/>
              </a:endParaRPr>
            </a:p>
          </p:txBody>
        </p:sp>
        <p:sp>
          <p:nvSpPr>
            <p:cNvPr id="277" name="CustomShape 11"/>
            <p:cNvSpPr/>
            <p:nvPr/>
          </p:nvSpPr>
          <p:spPr>
            <a:xfrm>
              <a:off x="4029120" y="3322800"/>
              <a:ext cx="1085760" cy="1085760"/>
            </a:xfrm>
            <a:prstGeom prst="rect">
              <a:avLst/>
            </a:prstGeom>
            <a:blipFill rotWithShape="0">
              <a:blip r:embed="rId2"/>
              <a:stretch>
                <a:fillRect/>
              </a:stretch>
            </a:blipFill>
            <a:ln w="9360">
              <a:solidFill>
                <a:srgbClr val="FFFFFF"/>
              </a:solidFill>
              <a:miter/>
            </a:ln>
            <a:effectLst>
              <a:outerShdw dist="141999" dir="1590005">
                <a:srgbClr val="CCCC00"/>
              </a:outerShdw>
            </a:effectLst>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1" strike="noStrike" spc="-1">
                  <a:solidFill>
                    <a:srgbClr val="FFFFFF"/>
                  </a:solidFill>
                  <a:latin typeface="Times New Roman"/>
                </a:rPr>
                <a:t>Provides</a:t>
              </a:r>
              <a:endParaRPr lang="en-US" sz="1400" b="0" strike="noStrike" spc="-1">
                <a:solidFill>
                  <a:srgbClr val="FFFFFF"/>
                </a:solidFill>
                <a:latin typeface="Arial"/>
              </a:endParaRPr>
            </a:p>
          </p:txBody>
        </p:sp>
      </p:gr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278"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Political regime</a:t>
            </a:r>
          </a:p>
        </p:txBody>
      </p:sp>
      <p:sp>
        <p:nvSpPr>
          <p:cNvPr id="279"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i="1" u="sng" strike="noStrike" spc="-1">
                <a:solidFill>
                  <a:srgbClr val="FFFFFF"/>
                </a:solidFill>
                <a:uFillTx/>
                <a:latin typeface="Times New Roman"/>
              </a:rPr>
              <a:t>Defined by</a:t>
            </a:r>
            <a:endParaRPr lang="en-US" sz="3200" b="0" strike="noStrike" spc="-1">
              <a:solidFill>
                <a:srgbClr val="FFFFFF"/>
              </a:solidFill>
              <a:latin typeface="Times New Roman"/>
            </a:endParaRPr>
          </a:p>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sp>
        <p:nvSpPr>
          <p:cNvPr id="280" name="CustomShape 3"/>
          <p:cNvSpPr/>
          <p:nvPr/>
        </p:nvSpPr>
        <p:spPr>
          <a:xfrm>
            <a:off x="685800" y="2209680"/>
            <a:ext cx="2819520" cy="53352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Level of development</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political processes</a:t>
            </a:r>
            <a:endParaRPr lang="en-US" sz="1800" b="0" strike="noStrike" spc="-1">
              <a:solidFill>
                <a:srgbClr val="FFFFFF"/>
              </a:solidFill>
              <a:latin typeface="Arial"/>
            </a:endParaRPr>
          </a:p>
        </p:txBody>
      </p:sp>
      <p:sp>
        <p:nvSpPr>
          <p:cNvPr id="281" name="CustomShape 4"/>
          <p:cNvSpPr/>
          <p:nvPr/>
        </p:nvSpPr>
        <p:spPr>
          <a:xfrm>
            <a:off x="1828800" y="2971800"/>
            <a:ext cx="2590920" cy="6858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Structure</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the ruling elite</a:t>
            </a:r>
            <a:endParaRPr lang="en-US" sz="1800" b="0" strike="noStrike" spc="-1">
              <a:solidFill>
                <a:srgbClr val="FFFFFF"/>
              </a:solidFill>
              <a:latin typeface="Arial"/>
            </a:endParaRPr>
          </a:p>
        </p:txBody>
      </p:sp>
      <p:sp>
        <p:nvSpPr>
          <p:cNvPr id="282" name="CustomShape 5"/>
          <p:cNvSpPr/>
          <p:nvPr/>
        </p:nvSpPr>
        <p:spPr>
          <a:xfrm>
            <a:off x="2971800" y="3886200"/>
            <a:ext cx="2895480" cy="6858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Relationship status</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with bureaucracy</a:t>
            </a:r>
            <a:endParaRPr lang="en-US" sz="1800" b="0" strike="noStrike" spc="-1">
              <a:solidFill>
                <a:srgbClr val="FFFFFF"/>
              </a:solidFill>
              <a:latin typeface="Arial"/>
            </a:endParaRPr>
          </a:p>
        </p:txBody>
      </p:sp>
      <p:sp>
        <p:nvSpPr>
          <p:cNvPr id="283" name="CustomShape 6"/>
          <p:cNvSpPr/>
          <p:nvPr/>
        </p:nvSpPr>
        <p:spPr>
          <a:xfrm>
            <a:off x="4038480" y="4724280"/>
            <a:ext cx="2971800" cy="83844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Development of political processes</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traditions, consciousness and </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behaviors</a:t>
            </a:r>
            <a:endParaRPr lang="en-US" sz="1800" b="0" strike="noStrike" spc="-1">
              <a:solidFill>
                <a:srgbClr val="FFFFFF"/>
              </a:solidFill>
              <a:latin typeface="Arial"/>
            </a:endParaRPr>
          </a:p>
        </p:txBody>
      </p:sp>
      <p:sp>
        <p:nvSpPr>
          <p:cNvPr id="284" name="CustomShape 7"/>
          <p:cNvSpPr/>
          <p:nvPr/>
        </p:nvSpPr>
        <p:spPr>
          <a:xfrm>
            <a:off x="5181480" y="5715000"/>
            <a:ext cx="2743200" cy="6858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Dominant</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type of legitimacy</a:t>
            </a:r>
            <a:endParaRPr lang="en-US" sz="1800" b="0" strike="noStrike" spc="-1">
              <a:solidFill>
                <a:srgbClr val="FFFFFF"/>
              </a:solidFill>
              <a:latin typeface="Arial"/>
            </a:endParaRPr>
          </a:p>
        </p:txBody>
      </p:sp>
      <p:sp>
        <p:nvSpPr>
          <p:cNvPr id="285" name="Line 8"/>
          <p:cNvSpPr/>
          <p:nvPr/>
        </p:nvSpPr>
        <p:spPr>
          <a:xfrm>
            <a:off x="533520" y="2057400"/>
            <a:ext cx="75960" cy="411480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286" name="Line 9"/>
          <p:cNvSpPr/>
          <p:nvPr/>
        </p:nvSpPr>
        <p:spPr>
          <a:xfrm>
            <a:off x="609480" y="6172200"/>
            <a:ext cx="457200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287" name="Line 10"/>
          <p:cNvSpPr/>
          <p:nvPr/>
        </p:nvSpPr>
        <p:spPr>
          <a:xfrm flipH="1">
            <a:off x="609120" y="5105520"/>
            <a:ext cx="342900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288" name="Line 11"/>
          <p:cNvSpPr/>
          <p:nvPr/>
        </p:nvSpPr>
        <p:spPr>
          <a:xfrm flipH="1">
            <a:off x="533160" y="4191120"/>
            <a:ext cx="243828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289" name="Line 12"/>
          <p:cNvSpPr/>
          <p:nvPr/>
        </p:nvSpPr>
        <p:spPr>
          <a:xfrm flipH="1">
            <a:off x="533520" y="3352680"/>
            <a:ext cx="129528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290" name="Line 13"/>
          <p:cNvSpPr/>
          <p:nvPr/>
        </p:nvSpPr>
        <p:spPr>
          <a:xfrm flipH="1">
            <a:off x="533160" y="2438280"/>
            <a:ext cx="15228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291" name="Line 14"/>
          <p:cNvSpPr/>
          <p:nvPr/>
        </p:nvSpPr>
        <p:spPr>
          <a:xfrm>
            <a:off x="1752480" y="3352680"/>
            <a:ext cx="7632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292" name="Line 15"/>
          <p:cNvSpPr/>
          <p:nvPr/>
        </p:nvSpPr>
        <p:spPr>
          <a:xfrm>
            <a:off x="609480" y="2438280"/>
            <a:ext cx="7632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293" name="Line 16"/>
          <p:cNvSpPr/>
          <p:nvPr/>
        </p:nvSpPr>
        <p:spPr>
          <a:xfrm>
            <a:off x="2895480" y="4191120"/>
            <a:ext cx="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294" name="Line 17"/>
          <p:cNvSpPr/>
          <p:nvPr/>
        </p:nvSpPr>
        <p:spPr>
          <a:xfrm>
            <a:off x="3886200" y="5105520"/>
            <a:ext cx="15228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295" name="Line 18"/>
          <p:cNvSpPr/>
          <p:nvPr/>
        </p:nvSpPr>
        <p:spPr>
          <a:xfrm>
            <a:off x="5105520" y="6172200"/>
            <a:ext cx="7596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296" name="Line 19"/>
          <p:cNvSpPr/>
          <p:nvPr/>
        </p:nvSpPr>
        <p:spPr>
          <a:xfrm>
            <a:off x="2819520" y="4191120"/>
            <a:ext cx="15228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297"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800" b="1" strike="noStrike" spc="-1">
                <a:solidFill>
                  <a:srgbClr val="FEEC94"/>
                </a:solidFill>
                <a:latin typeface="Times New Roman"/>
              </a:rPr>
              <a:t>Lecture 5. Theory and political practice of totalitarian regimes</a:t>
            </a:r>
            <a:r>
              <a:rPr lang="ru-RU" sz="4000" b="1" strike="noStrike" spc="-1">
                <a:solidFill>
                  <a:srgbClr val="FEEC94"/>
                </a:solidFill>
                <a:latin typeface="Times New Roman"/>
              </a:rPr>
              <a:t> </a:t>
            </a:r>
            <a:endParaRPr lang="en-US" sz="4000" b="1" strike="noStrike" spc="-1">
              <a:solidFill>
                <a:srgbClr val="FEEC94"/>
              </a:solidFill>
              <a:latin typeface="Times New Roman"/>
            </a:endParaRPr>
          </a:p>
        </p:txBody>
      </p:sp>
      <p:sp>
        <p:nvSpPr>
          <p:cNvPr id="298"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gn="just">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lgn="just">
              <a:spcBef>
                <a:spcPts val="8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      </a:t>
            </a:r>
            <a:r>
              <a:rPr lang="en-US" sz="3200" b="1" i="1" u="sng" strike="noStrike" spc="-1">
                <a:solidFill>
                  <a:srgbClr val="FFFFFF"/>
                </a:solidFill>
                <a:uFillTx/>
                <a:latin typeface="Times New Roman"/>
              </a:rPr>
              <a:t> </a:t>
            </a:r>
            <a:r>
              <a:rPr lang="en-US" sz="3600" b="1" i="1" u="sng" strike="noStrike" spc="-1">
                <a:solidFill>
                  <a:srgbClr val="FFFFFF"/>
                </a:solidFill>
                <a:uFillTx/>
                <a:latin typeface="Times New Roman"/>
              </a:rPr>
              <a:t>Totalitarianism</a:t>
            </a:r>
            <a:r>
              <a:rPr lang="en-US" sz="3600" b="0" strike="noStrike" spc="-1">
                <a:solidFill>
                  <a:srgbClr val="FFFFFF"/>
                </a:solidFill>
                <a:latin typeface="Times New Roman"/>
              </a:rPr>
              <a:t> – a political regime that seeks to establish absolute (total) control over various aspects of the life of each person and society as a whole</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299"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Causes of totalitarianism</a:t>
            </a:r>
          </a:p>
        </p:txBody>
      </p:sp>
      <p:sp>
        <p:nvSpPr>
          <p:cNvPr id="300"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spcBef>
                <a:spcPts val="998"/>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FFFFFF"/>
                </a:solidFill>
                <a:latin typeface="Times New Roman"/>
              </a:rPr>
              <a:t>The Revolution</a:t>
            </a:r>
          </a:p>
          <a:p>
            <a:pPr marL="342720" indent="-342720">
              <a:spcBef>
                <a:spcPts val="998"/>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FFFFFF"/>
                </a:solidFill>
                <a:latin typeface="Times New Roman"/>
              </a:rPr>
              <a:t>Military defeat</a:t>
            </a:r>
          </a:p>
          <a:p>
            <a:pPr marL="342720" indent="-342720">
              <a:spcBef>
                <a:spcPts val="998"/>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FFFFFF"/>
                </a:solidFill>
                <a:latin typeface="Times New Roman"/>
              </a:rPr>
              <a:t>Internal contradictions</a:t>
            </a:r>
          </a:p>
          <a:p>
            <a:pPr marL="342720" indent="-342720">
              <a:spcBef>
                <a:spcPts val="998"/>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b="0" strike="noStrike" spc="-1">
                <a:solidFill>
                  <a:srgbClr val="FFFFFF"/>
                </a:solidFill>
                <a:latin typeface="Times New Roman"/>
              </a:rPr>
              <a:t>External imposition</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01"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Conditions for the formation of totalitarianism</a:t>
            </a:r>
          </a:p>
        </p:txBody>
      </p:sp>
      <p:sp>
        <p:nvSpPr>
          <p:cNvPr id="302"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gn="just">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Abrupt breaking of established social networks </a:t>
            </a:r>
            <a:endParaRPr lang="en-US" sz="3200" b="0" strike="noStrike" spc="-1">
              <a:solidFill>
                <a:srgbClr val="FFFFFF"/>
              </a:solidFill>
              <a:latin typeface="Times New Roman"/>
            </a:endParaRPr>
          </a:p>
          <a:p>
            <a:pPr marL="342720" indent="-342720" algn="just">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structures, the marginalization of various </a:t>
            </a:r>
            <a:endParaRPr lang="en-US" sz="3200" b="0" strike="noStrike" spc="-1">
              <a:solidFill>
                <a:srgbClr val="FFFFFF"/>
              </a:solidFill>
              <a:latin typeface="Times New Roman"/>
            </a:endParaRPr>
          </a:p>
          <a:p>
            <a:pPr marL="342720" indent="-342720" algn="just">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public groups</a:t>
            </a:r>
            <a:endParaRPr lang="en-US" sz="3200" b="0" strike="noStrike" spc="-1">
              <a:solidFill>
                <a:srgbClr val="FFFFFF"/>
              </a:solidFill>
              <a:latin typeface="Times New Roman"/>
            </a:endParaRPr>
          </a:p>
          <a:p>
            <a:pPr marL="342720" indent="-342720">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Crisis of political power</a:t>
            </a:r>
            <a:endParaRPr lang="en-US" sz="3200" b="0" strike="noStrike" spc="-1">
              <a:solidFill>
                <a:srgbClr val="FFFFFF"/>
              </a:solidFill>
              <a:latin typeface="Times New Roman"/>
            </a:endParaRPr>
          </a:p>
          <a:p>
            <a:pPr marL="342720" indent="-342720">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Destruction of civil society</a:t>
            </a:r>
            <a:endParaRPr lang="en-US" sz="3200" b="0" strike="noStrike" spc="-1">
              <a:solidFill>
                <a:srgbClr val="FFFFFF"/>
              </a:solidFill>
              <a:latin typeface="Times New Roman"/>
            </a:endParaRPr>
          </a:p>
          <a:p>
            <a:pPr marL="342720" indent="-342720">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Deformation of political consciousness</a:t>
            </a:r>
            <a:endParaRPr lang="en-US" sz="3200" b="0" strike="noStrike" spc="-1">
              <a:solidFill>
                <a:srgbClr val="FFFFFF"/>
              </a:solidFill>
              <a:latin typeface="Times New Roman"/>
            </a:endParaRP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03"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Fundamentals of the formation of totalitarianism</a:t>
            </a:r>
          </a:p>
        </p:txBody>
      </p:sp>
      <p:sp>
        <p:nvSpPr>
          <p:cNvPr id="304"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nSpc>
                <a:spcPct val="8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The emergence of modern mass media and the formation of their consumer (minimally literate segments of the population)</a:t>
            </a:r>
          </a:p>
          <a:p>
            <a:pPr marL="342720" indent="-342720">
              <a:lnSpc>
                <a:spcPct val="8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The emergence of mass political parties – powerful levers of influence on socio-political and social processes</a:t>
            </a:r>
          </a:p>
          <a:p>
            <a:pPr marL="342720" indent="-342720">
              <a:lnSpc>
                <a:spcPct val="8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Accumulation of experience in public administration of society, solving social problems by mobilizing millions of people</a:t>
            </a:r>
          </a:p>
          <a:p>
            <a:pPr marL="342720" indent="-342720">
              <a:lnSpc>
                <a:spcPct val="8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Opportunities to create an extensive apparatus of repression and violence</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05"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strike="noStrike" spc="-1">
                <a:solidFill>
                  <a:srgbClr val="FEEC94"/>
                </a:solidFill>
                <a:latin typeface="Times New Roman"/>
              </a:rPr>
              <a:t>Lecture 6. Modern authoritarianism. </a:t>
            </a:r>
            <a:r>
              <a:t/>
            </a:r>
            <a:br/>
            <a:r>
              <a:rPr lang="ru-RU" sz="2400" b="1" strike="noStrike" spc="-1">
                <a:solidFill>
                  <a:srgbClr val="FEEC94"/>
                </a:solidFill>
                <a:latin typeface="Times New Roman"/>
              </a:rPr>
              <a:t>Traditional absolute monarchies, oligarchic and military regimes</a:t>
            </a:r>
            <a:r>
              <a:rPr lang="ru-RU" sz="4000" b="1" strike="noStrike" spc="-1">
                <a:solidFill>
                  <a:srgbClr val="FEEC94"/>
                </a:solidFill>
                <a:latin typeface="Times New Roman"/>
              </a:rPr>
              <a:t> </a:t>
            </a:r>
            <a:endParaRPr lang="en-US" sz="4000" b="1" strike="noStrike" spc="-1">
              <a:solidFill>
                <a:srgbClr val="FEEC94"/>
              </a:solidFill>
              <a:latin typeface="Times New Roman"/>
            </a:endParaRPr>
          </a:p>
        </p:txBody>
      </p:sp>
      <p:sp>
        <p:nvSpPr>
          <p:cNvPr id="306"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spcBef>
                <a:spcPts val="8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lgn="just">
              <a:spcBef>
                <a:spcPts val="8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600" b="1" strike="noStrike" spc="-1">
                <a:solidFill>
                  <a:srgbClr val="FFFFFF"/>
                </a:solidFill>
                <a:latin typeface="Times New Roman"/>
              </a:rPr>
              <a:t>    </a:t>
            </a:r>
            <a:r>
              <a:rPr lang="en-US" sz="3600" b="1" i="1" u="sng" strike="noStrike" spc="-1">
                <a:solidFill>
                  <a:srgbClr val="FFFFFF"/>
                </a:solidFill>
                <a:uFillTx/>
                <a:latin typeface="Times New Roman"/>
              </a:rPr>
              <a:t>Authoritarianism</a:t>
            </a:r>
            <a:r>
              <a:rPr lang="en-US" sz="3600" b="0" strike="noStrike" spc="-1">
                <a:solidFill>
                  <a:srgbClr val="FFFFFF"/>
                </a:solidFill>
                <a:latin typeface="Times New Roman"/>
              </a:rPr>
              <a:t> – a political regime in which political power is exercised by a specific person (family, political party, social class) with minimal participation of the people</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07"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Authoritarianism</a:t>
            </a:r>
          </a:p>
        </p:txBody>
      </p:sp>
      <p:sp>
        <p:nvSpPr>
          <p:cNvPr id="308"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gn="ctr">
              <a:spcBef>
                <a:spcPts val="5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1" strike="noStrike" spc="-1">
                <a:solidFill>
                  <a:srgbClr val="FFFFFF"/>
                </a:solidFill>
                <a:latin typeface="Times New Roman"/>
              </a:rPr>
              <a:t>Characteristic features</a:t>
            </a:r>
            <a:endParaRPr lang="en-US" sz="2400" b="0" strike="noStrike" spc="-1">
              <a:solidFill>
                <a:srgbClr val="FFFFFF"/>
              </a:solidFill>
              <a:latin typeface="Times New Roman"/>
            </a:endParaRPr>
          </a:p>
        </p:txBody>
      </p:sp>
      <p:sp>
        <p:nvSpPr>
          <p:cNvPr id="309" name="CustomShape 3"/>
          <p:cNvSpPr/>
          <p:nvPr/>
        </p:nvSpPr>
        <p:spPr>
          <a:xfrm>
            <a:off x="533520" y="2133720"/>
            <a:ext cx="3504960" cy="76176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Concentration of power in the hands of</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a political leader </a:t>
            </a:r>
            <a:endParaRPr lang="en-US" sz="1800" b="0" strike="noStrike" spc="-1">
              <a:solidFill>
                <a:srgbClr val="FFFFFF"/>
              </a:solidFill>
              <a:latin typeface="Arial"/>
            </a:endParaRPr>
          </a:p>
        </p:txBody>
      </p:sp>
      <p:sp>
        <p:nvSpPr>
          <p:cNvPr id="310" name="CustomShape 4"/>
          <p:cNvSpPr/>
          <p:nvPr/>
        </p:nvSpPr>
        <p:spPr>
          <a:xfrm>
            <a:off x="4800600" y="2133720"/>
            <a:ext cx="3886200" cy="76176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Whether the state has key data points: </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levers of public life</a:t>
            </a:r>
            <a:r>
              <a:rPr lang="en-US" sz="1800" b="0" strike="noStrike" spc="-1">
                <a:solidFill>
                  <a:srgbClr val="FFFFFF"/>
                </a:solidFill>
                <a:latin typeface="Times New Roman"/>
              </a:rPr>
              <a:t> </a:t>
            </a:r>
            <a:endParaRPr lang="en-US" sz="1800" b="0" strike="noStrike" spc="-1">
              <a:solidFill>
                <a:srgbClr val="FFFFFF"/>
              </a:solidFill>
              <a:latin typeface="Arial"/>
            </a:endParaRPr>
          </a:p>
        </p:txBody>
      </p:sp>
      <p:sp>
        <p:nvSpPr>
          <p:cNvPr id="311" name="CustomShape 5"/>
          <p:cNvSpPr/>
          <p:nvPr/>
        </p:nvSpPr>
        <p:spPr>
          <a:xfrm>
            <a:off x="2590920" y="3124080"/>
            <a:ext cx="3886200" cy="83844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Restriction and strict</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 regulation of political rights </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and political behavior</a:t>
            </a:r>
            <a:endParaRPr lang="en-US" sz="1800" b="0" strike="noStrike" spc="-1">
              <a:solidFill>
                <a:srgbClr val="FFFFFF"/>
              </a:solidFill>
              <a:latin typeface="Arial"/>
            </a:endParaRPr>
          </a:p>
        </p:txBody>
      </p:sp>
      <p:sp>
        <p:nvSpPr>
          <p:cNvPr id="312" name="CustomShape 6"/>
          <p:cNvSpPr/>
          <p:nvPr/>
        </p:nvSpPr>
        <p:spPr>
          <a:xfrm>
            <a:off x="533520" y="4114800"/>
            <a:ext cx="3504960" cy="6858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Lack of a huge</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the repressive apparatus</a:t>
            </a:r>
            <a:endParaRPr lang="en-US" sz="1800" b="0" strike="noStrike" spc="-1">
              <a:solidFill>
                <a:srgbClr val="FFFFFF"/>
              </a:solidFill>
              <a:latin typeface="Arial"/>
            </a:endParaRPr>
          </a:p>
        </p:txBody>
      </p:sp>
      <p:sp>
        <p:nvSpPr>
          <p:cNvPr id="313" name="CustomShape 7"/>
          <p:cNvSpPr/>
          <p:nvPr/>
        </p:nvSpPr>
        <p:spPr>
          <a:xfrm>
            <a:off x="4800600" y="4114800"/>
            <a:ext cx="3886200" cy="6858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Permission for citizens of all that, </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what is not prohibited by the state</a:t>
            </a:r>
            <a:endParaRPr lang="en-US" sz="1800" b="0" strike="noStrike" spc="-1">
              <a:solidFill>
                <a:srgbClr val="FFFFFF"/>
              </a:solidFill>
              <a:latin typeface="Arial"/>
            </a:endParaRPr>
          </a:p>
        </p:txBody>
      </p:sp>
      <p:sp>
        <p:nvSpPr>
          <p:cNvPr id="314" name="CustomShape 8"/>
          <p:cNvSpPr/>
          <p:nvPr/>
        </p:nvSpPr>
        <p:spPr>
          <a:xfrm>
            <a:off x="2666880" y="5029200"/>
            <a:ext cx="3810240" cy="83808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Presence of some elements</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0000"/>
                </a:solidFill>
                <a:latin typeface="Times New Roman"/>
              </a:rPr>
              <a:t> democracies</a:t>
            </a:r>
            <a:endParaRPr lang="en-US" sz="1800" b="0" strike="noStrike" spc="-1">
              <a:solidFill>
                <a:srgbClr val="FFFFFF"/>
              </a:solidFill>
              <a:latin typeface="Arial"/>
            </a:endParaRPr>
          </a:p>
        </p:txBody>
      </p:sp>
      <p:sp>
        <p:nvSpPr>
          <p:cNvPr id="315" name="Line 9"/>
          <p:cNvSpPr/>
          <p:nvPr/>
        </p:nvSpPr>
        <p:spPr>
          <a:xfrm flipH="1">
            <a:off x="2133720" y="1828800"/>
            <a:ext cx="91440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16" name="Line 10"/>
          <p:cNvSpPr/>
          <p:nvPr/>
        </p:nvSpPr>
        <p:spPr>
          <a:xfrm>
            <a:off x="6172200" y="1828800"/>
            <a:ext cx="91440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17" name="Line 11"/>
          <p:cNvSpPr/>
          <p:nvPr/>
        </p:nvSpPr>
        <p:spPr>
          <a:xfrm>
            <a:off x="2133720" y="1828800"/>
            <a:ext cx="0" cy="30492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18" name="Line 12"/>
          <p:cNvSpPr/>
          <p:nvPr/>
        </p:nvSpPr>
        <p:spPr>
          <a:xfrm>
            <a:off x="7086600" y="1828800"/>
            <a:ext cx="0" cy="30492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19" name="Line 13"/>
          <p:cNvSpPr/>
          <p:nvPr/>
        </p:nvSpPr>
        <p:spPr>
          <a:xfrm flipH="1">
            <a:off x="4800600" y="2895480"/>
            <a:ext cx="2286000" cy="22860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20" name="Line 14"/>
          <p:cNvSpPr/>
          <p:nvPr/>
        </p:nvSpPr>
        <p:spPr>
          <a:xfrm>
            <a:off x="2133720" y="2895480"/>
            <a:ext cx="2057400" cy="22860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21" name="Line 15"/>
          <p:cNvSpPr/>
          <p:nvPr/>
        </p:nvSpPr>
        <p:spPr>
          <a:xfrm flipV="1">
            <a:off x="2209680" y="3962160"/>
            <a:ext cx="1981440" cy="15228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22" name="Line 16"/>
          <p:cNvSpPr/>
          <p:nvPr/>
        </p:nvSpPr>
        <p:spPr>
          <a:xfrm flipH="1" flipV="1">
            <a:off x="4723920" y="3962160"/>
            <a:ext cx="2210040" cy="15228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23" name="Line 17"/>
          <p:cNvSpPr/>
          <p:nvPr/>
        </p:nvSpPr>
        <p:spPr>
          <a:xfrm>
            <a:off x="2209680" y="4800600"/>
            <a:ext cx="1981440" cy="22860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24" name="Line 18"/>
          <p:cNvSpPr/>
          <p:nvPr/>
        </p:nvSpPr>
        <p:spPr>
          <a:xfrm flipH="1">
            <a:off x="4723920" y="4800600"/>
            <a:ext cx="2133720" cy="228600"/>
          </a:xfrm>
          <a:prstGeom prst="line">
            <a:avLst/>
          </a:prstGeom>
          <a:ln w="9360">
            <a:solidFill>
              <a:srgbClr val="FFFFFF"/>
            </a:solidFill>
            <a:miter/>
          </a:ln>
        </p:spPr>
        <p:style>
          <a:lnRef idx="0">
            <a:scrgbClr r="0" g="0" b="0"/>
          </a:lnRef>
          <a:fillRef idx="0">
            <a:scrgbClr r="0" g="0" b="0"/>
          </a:fillRef>
          <a:effectRef idx="0">
            <a:scrgbClr r="0" g="0" b="0"/>
          </a:effectRef>
          <a:fontRef idx="minor"/>
        </p:style>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122"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t/>
            </a:r>
            <a:br/>
            <a:r>
              <a:rPr lang="en-US" sz="2400" b="1" strike="noStrike" spc="-1">
                <a:solidFill>
                  <a:srgbClr val="FEEC94"/>
                </a:solidFill>
                <a:latin typeface="Times New Roman"/>
              </a:rPr>
              <a:t>Lecture 2. Theory of the political system of society. </a:t>
            </a:r>
            <a:r>
              <a:t/>
            </a:r>
            <a:br/>
            <a:r>
              <a:rPr lang="en-US" sz="2400" b="1" strike="noStrike" spc="-1">
                <a:solidFill>
                  <a:srgbClr val="FEEC94"/>
                </a:solidFill>
                <a:latin typeface="Times New Roman"/>
              </a:rPr>
              <a:t>Conditions for the legitimacy of a political system</a:t>
            </a:r>
            <a:r>
              <a:rPr lang="en-US" sz="4000" b="1" strike="noStrike" spc="-1">
                <a:solidFill>
                  <a:srgbClr val="FEEC94"/>
                </a:solidFill>
                <a:latin typeface="Times New Roman"/>
              </a:rPr>
              <a:t> </a:t>
            </a:r>
          </a:p>
        </p:txBody>
      </p:sp>
      <p:sp>
        <p:nvSpPr>
          <p:cNvPr id="123"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gn="just">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A50021"/>
                </a:solidFill>
                <a:latin typeface="Times New Roman"/>
              </a:rPr>
              <a:t>Political system of society</a:t>
            </a:r>
            <a:r>
              <a:rPr lang="en-US" sz="3200" b="0" strike="noStrike" spc="-1">
                <a:solidFill>
                  <a:srgbClr val="FFFFFF"/>
                </a:solidFill>
                <a:latin typeface="Times New Roman"/>
              </a:rPr>
              <a:t> - </a:t>
            </a:r>
            <a:r>
              <a:rPr lang="en-US" sz="2800" b="0" strike="noStrike" spc="-1">
                <a:solidFill>
                  <a:srgbClr val="FFFFFF"/>
                </a:solidFill>
                <a:latin typeface="Times New Roman"/>
              </a:rPr>
              <a:t>complicated, </a:t>
            </a:r>
            <a:r>
              <a:rPr lang="en-US" sz="3200" b="0" strike="noStrike" spc="-1">
                <a:solidFill>
                  <a:srgbClr val="FFFFFF"/>
                </a:solidFill>
                <a:latin typeface="Times New Roman"/>
              </a:rPr>
              <a:t>an extensive set of different political institutions, socio-political communities, forms of interaction and relationships between them, in which political power is implemented</a:t>
            </a:r>
          </a:p>
          <a:p>
            <a:pPr marL="342720" indent="-342720">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25"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400" b="1" strike="noStrike" spc="-1">
                <a:solidFill>
                  <a:srgbClr val="FEEC94"/>
                </a:solidFill>
                <a:latin typeface="Times New Roman"/>
              </a:rPr>
              <a:t>Lecture 7. Historical destinies of democracy. Democratic scenarios of political development in Russia </a:t>
            </a:r>
            <a:r>
              <a:rPr lang="en-US" sz="2400" b="1" strike="noStrike" spc="-1">
                <a:solidFill>
                  <a:srgbClr val="FEEC94"/>
                </a:solidFill>
                <a:latin typeface="Times New Roman"/>
                <a:ea typeface="굴림"/>
              </a:rPr>
              <a:t>XXI</a:t>
            </a:r>
            <a:r>
              <a:rPr lang="ru-RU" sz="2400" b="1" strike="noStrike" spc="-1">
                <a:solidFill>
                  <a:srgbClr val="FEEC94"/>
                </a:solidFill>
                <a:latin typeface="Times New Roman"/>
              </a:rPr>
              <a:t> century</a:t>
            </a:r>
            <a:r>
              <a:rPr lang="ru-RU" sz="4000" b="1" strike="noStrike" spc="-1">
                <a:solidFill>
                  <a:srgbClr val="FEEC94"/>
                </a:solidFill>
                <a:latin typeface="Times New Roman"/>
              </a:rPr>
              <a:t> </a:t>
            </a:r>
            <a:endParaRPr lang="en-US" sz="4000" b="1" strike="noStrike" spc="-1">
              <a:solidFill>
                <a:srgbClr val="FEEC94"/>
              </a:solidFill>
              <a:latin typeface="Times New Roman"/>
            </a:endParaRPr>
          </a:p>
        </p:txBody>
      </p:sp>
      <p:sp>
        <p:nvSpPr>
          <p:cNvPr id="326" name="TextShape 2"/>
          <p:cNvSpPr txBox="1"/>
          <p:nvPr/>
        </p:nvSpPr>
        <p:spPr>
          <a:xfrm>
            <a:off x="457200" y="1599840"/>
            <a:ext cx="4038480" cy="4530600"/>
          </a:xfrm>
          <a:prstGeom prst="rect">
            <a:avLst/>
          </a:prstGeom>
          <a:noFill/>
          <a:ln>
            <a:noFill/>
          </a:ln>
        </p:spPr>
        <p:txBody>
          <a:bodyPr lIns="90000" tIns="46800" rIns="90000" bIns="46800">
            <a:normAutofit/>
          </a:bodyPr>
          <a:lstStyle/>
          <a:p>
            <a:pPr marL="342720" indent="-342720">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graphicFrame>
        <p:nvGraphicFramePr>
          <p:cNvPr id="327" name="Table 3"/>
          <p:cNvGraphicFramePr/>
          <p:nvPr/>
        </p:nvGraphicFramePr>
        <p:xfrm>
          <a:off x="228600" y="1600200"/>
          <a:ext cx="8686800" cy="5654520"/>
        </p:xfrm>
        <a:graphic>
          <a:graphicData uri="http://schemas.openxmlformats.org/drawingml/2006/table">
            <a:tbl>
              <a:tblPr/>
              <a:tblGrid>
                <a:gridCol w="2290680">
                  <a:extLst>
                    <a:ext uri="{9D8B030D-6E8A-4147-A177-3AD203B41FA5}">
                      <a16:colId xmlns:a16="http://schemas.microsoft.com/office/drawing/2014/main" val="20000"/>
                    </a:ext>
                  </a:extLst>
                </a:gridCol>
                <a:gridCol w="6396120">
                  <a:extLst>
                    <a:ext uri="{9D8B030D-6E8A-4147-A177-3AD203B41FA5}">
                      <a16:colId xmlns:a16="http://schemas.microsoft.com/office/drawing/2014/main" val="20001"/>
                    </a:ext>
                  </a:extLst>
                </a:gridCol>
              </a:tblGrid>
              <a:tr h="1189440">
                <a:tc gridSpan="2">
                  <a:txBody>
                    <a:bodyPr/>
                    <a:lstStyle/>
                    <a:p>
                      <a:pPr algn="ctr">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FFFFFF"/>
                        </a:solidFill>
                        <a:latin typeface="Arial"/>
                      </a:endParaRPr>
                    </a:p>
                    <a:p>
                      <a:pPr algn="ctr">
                        <a:lnSpc>
                          <a:spcPct val="10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FFFF00"/>
                          </a:solidFill>
                          <a:latin typeface="Engravers MT"/>
                        </a:rPr>
                        <a:t>MODERN CONCEPTS OF DEMOCRACY</a:t>
                      </a:r>
                      <a:r>
                        <a:rPr lang="en-US" sz="1600" b="1" strike="noStrike" spc="-1">
                          <a:solidFill>
                            <a:srgbClr val="FFFF00"/>
                          </a:solidFill>
                          <a:latin typeface="Times New Roman"/>
                        </a:rPr>
                        <a:t> </a:t>
                      </a:r>
                      <a:endParaRPr lang="en-US" sz="1600" b="0" strike="noStrike" spc="-1">
                        <a:solidFill>
                          <a:srgbClr val="FFFFFF"/>
                        </a:solidFill>
                        <a:latin typeface="Arial"/>
                      </a:endParaRPr>
                    </a:p>
                    <a:p>
                      <a:pPr algn="ctr">
                        <a:lnSpc>
                          <a:spcPct val="10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FFFFFF"/>
                        </a:solidFill>
                        <a:latin typeface="Arial"/>
                      </a:endParaRPr>
                    </a:p>
                    <a:p>
                      <a:pPr>
                        <a:lnSpc>
                          <a:spcPct val="10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600" b="0" strike="noStrike" spc="-1">
                        <a:solidFill>
                          <a:srgbClr val="FFFFFF"/>
                        </a:solidFill>
                        <a:latin typeface="Arial"/>
                      </a:endParaRPr>
                    </a:p>
                  </a:txBody>
                  <a:tcPr marL="90000" marR="90000">
                    <a:lnL w="13680">
                      <a:solidFill>
                        <a:srgbClr val="FFFFFF"/>
                      </a:solidFill>
                    </a:lnL>
                    <a:lnR w="13680">
                      <a:solidFill>
                        <a:srgbClr val="FFFFFF"/>
                      </a:solidFill>
                    </a:lnR>
                    <a:lnT w="13680">
                      <a:solidFill>
                        <a:srgbClr val="FFFFFF"/>
                      </a:solidFill>
                    </a:lnT>
                    <a:lnB w="5760">
                      <a:solidFill>
                        <a:srgbClr val="FFFFFF"/>
                      </a:solidFill>
                    </a:lnB>
                    <a:solidFill>
                      <a:srgbClr val="0000FF"/>
                    </a:solidFill>
                  </a:tcPr>
                </a:tc>
                <a:tc hMerge="1">
                  <a:txBody>
                    <a:bodyPr/>
                    <a:lstStyle/>
                    <a:p>
                      <a:endParaRPr lang="ru-RU"/>
                    </a:p>
                  </a:txBody>
                  <a:tcPr marL="90000" marR="90000">
                    <a:solidFill>
                      <a:srgbClr val="729FCF"/>
                    </a:solidFill>
                  </a:tcPr>
                </a:tc>
                <a:extLst>
                  <a:ext uri="{0D108BD9-81ED-4DB2-BD59-A6C34878D82A}">
                    <a16:rowId xmlns:a16="http://schemas.microsoft.com/office/drawing/2014/main" val="10000"/>
                  </a:ext>
                </a:extLst>
              </a:tr>
              <a:tr h="580680">
                <a:tc>
                  <a:txBody>
                    <a:bodyPr/>
                    <a:lstStyle/>
                    <a:p>
                      <a:pPr>
                        <a:lnSpc>
                          <a:spcPct val="10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FFFFFF"/>
                          </a:solidFill>
                          <a:latin typeface="Times New Roman"/>
                        </a:rPr>
                        <a:t>Traditionally-liberal </a:t>
                      </a:r>
                      <a:endParaRPr lang="en-US" sz="1600" b="0" strike="noStrike" spc="-1">
                        <a:solidFill>
                          <a:srgbClr val="FFFFFF"/>
                        </a:solidFill>
                        <a:latin typeface="Arial"/>
                      </a:endParaRPr>
                    </a:p>
                  </a:txBody>
                  <a:tcPr marL="90000" marR="90000">
                    <a:lnL w="13680">
                      <a:solidFill>
                        <a:srgbClr val="FFFFFF"/>
                      </a:solidFill>
                    </a:lnL>
                    <a:lnR w="5760">
                      <a:solidFill>
                        <a:srgbClr val="FFFFFF"/>
                      </a:solidFill>
                    </a:lnR>
                    <a:lnT w="5760">
                      <a:solidFill>
                        <a:srgbClr val="FFFFFF"/>
                      </a:solidFill>
                    </a:lnT>
                    <a:lnB w="5760">
                      <a:solidFill>
                        <a:srgbClr val="FFFFFF"/>
                      </a:solidFill>
                    </a:lnB>
                    <a:solidFill>
                      <a:srgbClr val="0000FF"/>
                    </a:solidFill>
                  </a:tcPr>
                </a:tc>
                <a:tc>
                  <a:txBody>
                    <a:bodyPr/>
                    <a:lstStyle/>
                    <a:p>
                      <a:pPr>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FFFFFF"/>
                          </a:solidFill>
                          <a:latin typeface="Times New Roman"/>
                        </a:rPr>
                        <a:t>The main idea is the priority of the individual, the individual over society, over the state </a:t>
                      </a:r>
                      <a:endParaRPr lang="en-US" sz="1400" b="0" strike="noStrike" spc="-1">
                        <a:solidFill>
                          <a:srgbClr val="FFFFFF"/>
                        </a:solidFill>
                        <a:latin typeface="Arial"/>
                      </a:endParaRPr>
                    </a:p>
                  </a:txBody>
                  <a:tcPr marL="90000" marR="90000">
                    <a:lnL w="5760">
                      <a:solidFill>
                        <a:srgbClr val="FFFFFF"/>
                      </a:solidFill>
                    </a:lnL>
                    <a:lnR w="13680">
                      <a:solidFill>
                        <a:srgbClr val="FFFFFF"/>
                      </a:solidFill>
                    </a:lnR>
                    <a:lnT w="5760">
                      <a:solidFill>
                        <a:srgbClr val="FFFFFF"/>
                      </a:solidFill>
                    </a:lnT>
                    <a:lnB w="5760">
                      <a:solidFill>
                        <a:srgbClr val="FFFFFF"/>
                      </a:solidFill>
                    </a:lnB>
                    <a:solidFill>
                      <a:srgbClr val="0000FF"/>
                    </a:solidFill>
                  </a:tcPr>
                </a:tc>
                <a:extLst>
                  <a:ext uri="{0D108BD9-81ED-4DB2-BD59-A6C34878D82A}">
                    <a16:rowId xmlns:a16="http://schemas.microsoft.com/office/drawing/2014/main" val="10001"/>
                  </a:ext>
                </a:extLst>
              </a:tr>
              <a:tr h="824040">
                <a:tc>
                  <a:txBody>
                    <a:bodyPr/>
                    <a:lstStyle/>
                    <a:p>
                      <a:pPr>
                        <a:lnSpc>
                          <a:spcPct val="10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FFFFFF"/>
                          </a:solidFill>
                          <a:latin typeface="Times New Roman"/>
                        </a:rPr>
                        <a:t>Theory of pluralistic democracy </a:t>
                      </a:r>
                      <a:endParaRPr lang="en-US" sz="1600" b="0" strike="noStrike" spc="-1">
                        <a:solidFill>
                          <a:srgbClr val="FFFFFF"/>
                        </a:solidFill>
                        <a:latin typeface="Arial"/>
                      </a:endParaRPr>
                    </a:p>
                  </a:txBody>
                  <a:tcPr marL="90000" marR="90000">
                    <a:lnL w="13680">
                      <a:solidFill>
                        <a:srgbClr val="FFFFFF"/>
                      </a:solidFill>
                    </a:lnL>
                    <a:lnR w="5760">
                      <a:solidFill>
                        <a:srgbClr val="FFFFFF"/>
                      </a:solidFill>
                    </a:lnR>
                    <a:lnT w="5760">
                      <a:solidFill>
                        <a:srgbClr val="FFFFFF"/>
                      </a:solidFill>
                    </a:lnT>
                    <a:lnB w="5760">
                      <a:solidFill>
                        <a:srgbClr val="FFFFFF"/>
                      </a:solidFill>
                    </a:lnB>
                    <a:solidFill>
                      <a:srgbClr val="0000FF"/>
                    </a:solidFill>
                  </a:tcPr>
                </a:tc>
                <a:tc>
                  <a:txBody>
                    <a:bodyPr/>
                    <a:lstStyle/>
                    <a:p>
                      <a:pPr>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400" b="0" strike="noStrike" spc="-1">
                          <a:solidFill>
                            <a:srgbClr val="FFFFFF"/>
                          </a:solidFill>
                          <a:latin typeface="Times New Roman"/>
                        </a:rPr>
                        <a:t>It is based on the possibility of a more complete representation of the interests of various social groups and the opinions of political forces in the system of political power and management. </a:t>
                      </a:r>
                      <a:endParaRPr lang="en-US" sz="1400" b="0" strike="noStrike" spc="-1">
                        <a:solidFill>
                          <a:srgbClr val="FFFFFF"/>
                        </a:solidFill>
                        <a:latin typeface="Arial"/>
                      </a:endParaRPr>
                    </a:p>
                  </a:txBody>
                  <a:tcPr marL="90000" marR="90000">
                    <a:lnL w="5760">
                      <a:solidFill>
                        <a:srgbClr val="FFFFFF"/>
                      </a:solidFill>
                    </a:lnL>
                    <a:lnR w="13680">
                      <a:solidFill>
                        <a:srgbClr val="FFFFFF"/>
                      </a:solidFill>
                    </a:lnR>
                    <a:lnT w="5760">
                      <a:solidFill>
                        <a:srgbClr val="FFFFFF"/>
                      </a:solidFill>
                    </a:lnT>
                    <a:lnB w="5760">
                      <a:solidFill>
                        <a:srgbClr val="FFFFFF"/>
                      </a:solidFill>
                    </a:lnB>
                    <a:solidFill>
                      <a:srgbClr val="0000FF"/>
                    </a:solidFill>
                  </a:tcPr>
                </a:tc>
                <a:extLst>
                  <a:ext uri="{0D108BD9-81ED-4DB2-BD59-A6C34878D82A}">
                    <a16:rowId xmlns:a16="http://schemas.microsoft.com/office/drawing/2014/main" val="10002"/>
                  </a:ext>
                </a:extLst>
              </a:tr>
              <a:tr h="740520">
                <a:tc>
                  <a:txBody>
                    <a:bodyPr/>
                    <a:lstStyle/>
                    <a:p>
                      <a:pPr>
                        <a:lnSpc>
                          <a:spcPct val="10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strike="noStrike" spc="-1">
                          <a:solidFill>
                            <a:srgbClr val="FFFFFF"/>
                          </a:solidFill>
                          <a:latin typeface="Times New Roman"/>
                        </a:rPr>
                        <a:t>The concept of elite democracy. </a:t>
                      </a:r>
                      <a:endParaRPr lang="en-US" sz="1600" b="0" strike="noStrike" spc="-1">
                        <a:solidFill>
                          <a:srgbClr val="FFFFFF"/>
                        </a:solidFill>
                        <a:latin typeface="Arial"/>
                      </a:endParaRPr>
                    </a:p>
                  </a:txBody>
                  <a:tcPr marL="90000" marR="90000">
                    <a:lnL w="13680">
                      <a:solidFill>
                        <a:srgbClr val="FFFFFF"/>
                      </a:solidFill>
                    </a:lnL>
                    <a:lnR w="5760">
                      <a:solidFill>
                        <a:srgbClr val="FFFFFF"/>
                      </a:solidFill>
                    </a:lnR>
                    <a:lnT w="5760">
                      <a:solidFill>
                        <a:srgbClr val="FFFFFF"/>
                      </a:solidFill>
                    </a:lnT>
                    <a:lnB w="5760">
                      <a:solidFill>
                        <a:srgbClr val="FFFFFF"/>
                      </a:solidFill>
                    </a:lnB>
                    <a:solidFill>
                      <a:srgbClr val="0000FF"/>
                    </a:solidFill>
                  </a:tcPr>
                </a:tc>
                <a:tc>
                  <a:txBody>
                    <a:bodyPr/>
                    <a:lstStyle/>
                    <a:p>
                      <a:pPr>
                        <a:lnSpc>
                          <a:spcPct val="100000"/>
                        </a:lnSpc>
                        <a:spcBef>
                          <a:spcPts val="3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400" b="0" strike="noStrike" spc="-1">
                          <a:solidFill>
                            <a:srgbClr val="FFFFFF"/>
                          </a:solidFill>
                          <a:latin typeface="Times New Roman"/>
                        </a:rPr>
                        <a:t>He claims that the people represent the dominant elite in the system of political power. Democracy consists in the openness of the formation of elites and the control of their activities in the exercise of power and governance </a:t>
                      </a:r>
                      <a:endParaRPr lang="en-US" sz="1400" b="0" strike="noStrike" spc="-1">
                        <a:solidFill>
                          <a:srgbClr val="FFFFFF"/>
                        </a:solidFill>
                        <a:latin typeface="Arial"/>
                      </a:endParaRPr>
                    </a:p>
                  </a:txBody>
                  <a:tcPr marL="90000" marR="90000">
                    <a:lnL w="5760">
                      <a:solidFill>
                        <a:srgbClr val="FFFFFF"/>
                      </a:solidFill>
                    </a:lnL>
                    <a:lnR w="13680">
                      <a:solidFill>
                        <a:srgbClr val="FFFFFF"/>
                      </a:solidFill>
                    </a:lnR>
                    <a:lnT w="5760">
                      <a:solidFill>
                        <a:srgbClr val="FFFFFF"/>
                      </a:solidFill>
                    </a:lnT>
                    <a:lnB w="5760">
                      <a:solidFill>
                        <a:srgbClr val="FFFFFF"/>
                      </a:solidFill>
                    </a:lnB>
                    <a:solidFill>
                      <a:srgbClr val="0000FF"/>
                    </a:solidFill>
                  </a:tcPr>
                </a:tc>
                <a:extLst>
                  <a:ext uri="{0D108BD9-81ED-4DB2-BD59-A6C34878D82A}">
                    <a16:rowId xmlns:a16="http://schemas.microsoft.com/office/drawing/2014/main" val="10003"/>
                  </a:ext>
                </a:extLst>
              </a:tr>
              <a:tr h="1159920">
                <a:tc>
                  <a:txBody>
                    <a:bodyPr/>
                    <a:lstStyle/>
                    <a:p>
                      <a:pPr>
                        <a:lnSpc>
                          <a:spcPct val="10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600" b="1" strike="noStrike" spc="-1">
                          <a:solidFill>
                            <a:srgbClr val="FFFFFF"/>
                          </a:solidFill>
                          <a:latin typeface="Times New Roman"/>
                        </a:rPr>
                        <a:t>Theory of participatory democracy. </a:t>
                      </a:r>
                      <a:endParaRPr lang="en-US" sz="1600" b="0" strike="noStrike" spc="-1">
                        <a:solidFill>
                          <a:srgbClr val="FFFFFF"/>
                        </a:solidFill>
                        <a:latin typeface="Arial"/>
                      </a:endParaRPr>
                    </a:p>
                  </a:txBody>
                  <a:tcPr marL="90000" marR="90000">
                    <a:lnL w="13680">
                      <a:solidFill>
                        <a:srgbClr val="FFFFFF"/>
                      </a:solidFill>
                    </a:lnL>
                    <a:lnR w="5760">
                      <a:solidFill>
                        <a:srgbClr val="FFFFFF"/>
                      </a:solidFill>
                    </a:lnR>
                    <a:lnT w="5760">
                      <a:solidFill>
                        <a:srgbClr val="FFFFFF"/>
                      </a:solidFill>
                    </a:lnT>
                    <a:lnB w="5760">
                      <a:solidFill>
                        <a:srgbClr val="FFFFFF"/>
                      </a:solidFill>
                    </a:lnB>
                    <a:solidFill>
                      <a:srgbClr val="0000FF"/>
                    </a:solidFill>
                  </a:tcPr>
                </a:tc>
                <a:tc>
                  <a:txBody>
                    <a:bodyPr/>
                    <a:lstStyle/>
                    <a:p>
                      <a:pPr>
                        <a:lnSpc>
                          <a:spcPct val="10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400" b="0" strike="noStrike" spc="-1">
                          <a:solidFill>
                            <a:srgbClr val="FFFFFF"/>
                          </a:solidFill>
                          <a:latin typeface="Times New Roman"/>
                        </a:rPr>
                        <a:t>It proceeds from the need for the majority of the people to participate not only in election campaigns and referendums, but also in other types of political process, including the formation of ruling groups and the nomination of political leaders</a:t>
                      </a:r>
                      <a:r>
                        <a:rPr lang="en-US" sz="2800" b="0" strike="noStrike" spc="-1">
                          <a:solidFill>
                            <a:srgbClr val="FFFFFF"/>
                          </a:solidFill>
                          <a:latin typeface="Times New Roman"/>
                        </a:rPr>
                        <a:t> </a:t>
                      </a:r>
                      <a:endParaRPr lang="en-US" sz="2800" b="0" strike="noStrike" spc="-1">
                        <a:solidFill>
                          <a:srgbClr val="FFFFFF"/>
                        </a:solidFill>
                        <a:latin typeface="Arial"/>
                      </a:endParaRPr>
                    </a:p>
                  </a:txBody>
                  <a:tcPr marL="90000" marR="90000">
                    <a:lnL w="5760">
                      <a:solidFill>
                        <a:srgbClr val="FFFFFF"/>
                      </a:solidFill>
                    </a:lnL>
                    <a:lnR w="13680">
                      <a:solidFill>
                        <a:srgbClr val="FFFFFF"/>
                      </a:solidFill>
                    </a:lnR>
                    <a:lnT w="5760">
                      <a:solidFill>
                        <a:srgbClr val="FFFFFF"/>
                      </a:solidFill>
                    </a:lnT>
                    <a:lnB w="5760">
                      <a:solidFill>
                        <a:srgbClr val="FFFFFF"/>
                      </a:solidFill>
                    </a:lnB>
                    <a:solidFill>
                      <a:srgbClr val="0000FF"/>
                    </a:solidFill>
                  </a:tcPr>
                </a:tc>
                <a:extLst>
                  <a:ext uri="{0D108BD9-81ED-4DB2-BD59-A6C34878D82A}">
                    <a16:rowId xmlns:a16="http://schemas.microsoft.com/office/drawing/2014/main" val="10004"/>
                  </a:ext>
                </a:extLst>
              </a:tr>
              <a:tr h="1159920">
                <a:tc>
                  <a:txBody>
                    <a:bodyPr/>
                    <a:lstStyle/>
                    <a:p>
                      <a:pPr>
                        <a:lnSpc>
                          <a:spcPct val="10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400" b="1" strike="noStrike" spc="-1">
                          <a:solidFill>
                            <a:srgbClr val="FFFFFF"/>
                          </a:solidFill>
                          <a:latin typeface="Times New Roman"/>
                        </a:rPr>
                        <a:t>Socialist (Marxist – Leninist concept) of democracy</a:t>
                      </a:r>
                      <a:r>
                        <a:rPr lang="ru-RU" sz="2800" b="1" strike="noStrike" spc="-1">
                          <a:solidFill>
                            <a:srgbClr val="FFFFFF"/>
                          </a:solidFill>
                          <a:latin typeface="Times New Roman"/>
                        </a:rPr>
                        <a:t> </a:t>
                      </a:r>
                      <a:endParaRPr lang="en-US" sz="2800" b="0" strike="noStrike" spc="-1">
                        <a:solidFill>
                          <a:srgbClr val="FFFFFF"/>
                        </a:solidFill>
                        <a:latin typeface="Arial"/>
                      </a:endParaRPr>
                    </a:p>
                  </a:txBody>
                  <a:tcPr marL="90000" marR="90000">
                    <a:lnL w="13680">
                      <a:solidFill>
                        <a:srgbClr val="FFFFFF"/>
                      </a:solidFill>
                    </a:lnL>
                    <a:lnR w="5760">
                      <a:solidFill>
                        <a:srgbClr val="FFFFFF"/>
                      </a:solidFill>
                    </a:lnR>
                    <a:lnT w="5760">
                      <a:solidFill>
                        <a:srgbClr val="FFFFFF"/>
                      </a:solidFill>
                    </a:lnT>
                    <a:lnB w="13680">
                      <a:solidFill>
                        <a:srgbClr val="FFFFFF"/>
                      </a:solidFill>
                    </a:lnB>
                    <a:solidFill>
                      <a:srgbClr val="0000FF"/>
                    </a:solidFill>
                  </a:tcPr>
                </a:tc>
                <a:tc>
                  <a:txBody>
                    <a:bodyPr/>
                    <a:lstStyle/>
                    <a:p>
                      <a:pPr>
                        <a:lnSpc>
                          <a:spcPct val="10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0" strike="noStrike" spc="-1">
                          <a:solidFill>
                            <a:srgbClr val="FFFFFF"/>
                          </a:solidFill>
                          <a:latin typeface="Times New Roman"/>
                        </a:rPr>
                        <a:t>It represents an alternative to traditional liberal and other concepts of competitive democracy. It is based on the recognition of a socially and politically united people as the basis of its power </a:t>
                      </a:r>
                      <a:endParaRPr lang="en-US" sz="1600" b="0" strike="noStrike" spc="-1">
                        <a:solidFill>
                          <a:srgbClr val="FFFFFF"/>
                        </a:solidFill>
                        <a:latin typeface="Arial"/>
                      </a:endParaRPr>
                    </a:p>
                  </a:txBody>
                  <a:tcPr marL="90000" marR="90000">
                    <a:lnL w="5760">
                      <a:solidFill>
                        <a:srgbClr val="FFFFFF"/>
                      </a:solidFill>
                    </a:lnL>
                    <a:lnR w="13680">
                      <a:solidFill>
                        <a:srgbClr val="FFFFFF"/>
                      </a:solidFill>
                    </a:lnR>
                    <a:lnT w="5760">
                      <a:solidFill>
                        <a:srgbClr val="FFFFFF"/>
                      </a:solidFill>
                    </a:lnT>
                    <a:lnB w="13680">
                      <a:solidFill>
                        <a:srgbClr val="FFFFFF"/>
                      </a:solidFill>
                    </a:lnB>
                    <a:solidFill>
                      <a:srgbClr val="0000FF"/>
                    </a:solidFill>
                  </a:tcPr>
                </a:tc>
                <a:extLst>
                  <a:ext uri="{0D108BD9-81ED-4DB2-BD59-A6C34878D82A}">
                    <a16:rowId xmlns:a16="http://schemas.microsoft.com/office/drawing/2014/main" val="10005"/>
                  </a:ext>
                </a:extLst>
              </a:tr>
            </a:tbl>
          </a:graphicData>
        </a:graphic>
      </p:graphicFrame>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28"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Democratic political regime</a:t>
            </a:r>
          </a:p>
        </p:txBody>
      </p:sp>
      <p:sp>
        <p:nvSpPr>
          <p:cNvPr id="329"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gn="just">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i="1" strike="noStrike" spc="-1">
                <a:solidFill>
                  <a:srgbClr val="FFFFFF"/>
                </a:solidFill>
                <a:latin typeface="Times New Roman"/>
              </a:rPr>
              <a:t>     </a:t>
            </a:r>
            <a:r>
              <a:rPr lang="en-US" sz="3200" b="1" i="1" u="sng" strike="noStrike" spc="-1">
                <a:solidFill>
                  <a:srgbClr val="FFFFFF"/>
                </a:solidFill>
                <a:uFillTx/>
                <a:latin typeface="Times New Roman"/>
              </a:rPr>
              <a:t>Democratic political regime</a:t>
            </a:r>
            <a:r>
              <a:rPr lang="en-US" sz="3200" b="0" strike="noStrike" spc="-1">
                <a:solidFill>
                  <a:srgbClr val="FFFFFF"/>
                </a:solidFill>
                <a:latin typeface="Times New Roman"/>
              </a:rPr>
              <a:t> – a way of functioning of the political system of society, based on the recognition of the people as a source of power, on their right to participate in the decision of state and public affairs and granting citizens a fairly wide range of rights and freedoms</a:t>
            </a:r>
          </a:p>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30"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EEC94"/>
                </a:solidFill>
                <a:latin typeface="Times New Roman"/>
              </a:rPr>
              <a:t>Characteristics of a democratic political regime</a:t>
            </a:r>
          </a:p>
        </p:txBody>
      </p:sp>
      <p:sp>
        <p:nvSpPr>
          <p:cNvPr id="331"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Times New Roman"/>
              </a:rPr>
              <a:t>Election of representative bodies of state power and local self-government by universal equal and direct elections by secret ballot</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Times New Roman"/>
              </a:rPr>
              <a:t>Whether the Parliament has the exclusive right to issue national laws</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Times New Roman"/>
              </a:rPr>
              <a:t>Separation of legislative, executive and judicial powers, existence of a mechanism of checks and balances in relations between them</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Times New Roman"/>
              </a:rPr>
              <a:t>Multiparty system, the presence in the party system of political parties that both stand on the basis of the existing system and deny it, but operate within the framework of the Constitution</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Times New Roman"/>
              </a:rPr>
              <a:t>Political decision-making by the majority, while respecting the interests and rights of the minority</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Times New Roman"/>
              </a:rPr>
              <a:t>Lack of direct public-power relations between political parties </a:t>
            </a:r>
            <a:endParaRPr lang="en-US" sz="2000" b="0" strike="noStrike" spc="-1">
              <a:solidFill>
                <a:srgbClr val="FFFFFF"/>
              </a:solidFill>
              <a:latin typeface="Times New Roman"/>
            </a:endParaRPr>
          </a:p>
          <a:p>
            <a:pPr marL="342720" indent="-342720">
              <a:lnSpc>
                <a:spcPct val="80000"/>
              </a:lnSpc>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FFFFFF"/>
              </a:solidFill>
              <a:latin typeface="Times New Roman"/>
            </a:endParaRP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32"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EEC94"/>
                </a:solidFill>
                <a:latin typeface="Times New Roman"/>
              </a:rPr>
              <a:t>Guarantees for the functioning of a democratic political regime</a:t>
            </a:r>
          </a:p>
        </p:txBody>
      </p:sp>
      <p:sp>
        <p:nvSpPr>
          <p:cNvPr id="333" name="TextShape 2"/>
          <p:cNvSpPr txBox="1"/>
          <p:nvPr/>
        </p:nvSpPr>
        <p:spPr>
          <a:xfrm>
            <a:off x="457200" y="1599840"/>
            <a:ext cx="8229600" cy="4530600"/>
          </a:xfrm>
          <a:prstGeom prst="rect">
            <a:avLst/>
          </a:prstGeom>
          <a:noFill/>
          <a:ln>
            <a:noFill/>
          </a:ln>
        </p:spPr>
        <p:txBody>
          <a:bodyPr lIns="90000" tIns="46800" rIns="90000" bIns="46800">
            <a:normAutofit fontScale="97000"/>
          </a:bodyPr>
          <a:lstStyle/>
          <a:p>
            <a:pPr marL="342720" indent="-342720">
              <a:lnSpc>
                <a:spcPct val="8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Creation of a system of control by civil society over the activities of State bodies and apparatus</a:t>
            </a:r>
          </a:p>
          <a:p>
            <a:pPr marL="342720" indent="-342720">
              <a:lnSpc>
                <a:spcPct val="8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Elimination of the system of privileges associated with the possession of power</a:t>
            </a:r>
          </a:p>
          <a:p>
            <a:pPr marL="342720" indent="-342720">
              <a:lnSpc>
                <a:spcPct val="8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Availability of opportunities for timely and complete political informing of citizens</a:t>
            </a:r>
          </a:p>
          <a:p>
            <a:pPr marL="342720" indent="-342720">
              <a:lnSpc>
                <a:spcPct val="8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Simplification of the procedure for recalling deputies and changing officials</a:t>
            </a:r>
          </a:p>
          <a:p>
            <a:pPr marL="342720" indent="-342720">
              <a:lnSpc>
                <a:spcPct val="80000"/>
              </a:lnSpc>
              <a:spcBef>
                <a:spcPts val="697"/>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Guarantees of equal rights of citizens, recognition of the right of everyone to criticize the authorities and any of their representatives</a:t>
            </a:r>
          </a:p>
          <a:p>
            <a:pPr marL="342720" indent="-342720">
              <a:lnSpc>
                <a:spcPct val="8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FFFFFF"/>
              </a:solidFill>
              <a:latin typeface="Times New Roman"/>
            </a:endParaRP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34"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Lecture 8. National (tribal) systems</a:t>
            </a:r>
            <a:r>
              <a:rPr lang="en-US" sz="4400" b="1" strike="noStrike" spc="-1">
                <a:solidFill>
                  <a:srgbClr val="FEEC94"/>
                </a:solidFill>
                <a:latin typeface="Times New Roman"/>
              </a:rPr>
              <a:t> </a:t>
            </a:r>
          </a:p>
        </p:txBody>
      </p:sp>
      <p:sp>
        <p:nvSpPr>
          <p:cNvPr id="335" name="TextShape 2"/>
          <p:cNvSpPr txBox="1"/>
          <p:nvPr/>
        </p:nvSpPr>
        <p:spPr>
          <a:xfrm>
            <a:off x="457200" y="1599840"/>
            <a:ext cx="8229600" cy="4530600"/>
          </a:xfrm>
          <a:prstGeom prst="rect">
            <a:avLst/>
          </a:prstGeom>
          <a:noFill/>
          <a:ln>
            <a:noFill/>
          </a:ln>
        </p:spPr>
        <p:txBody>
          <a:bodyPr lIns="90000" tIns="46800" rIns="90000" bIns="46800">
            <a:normAutofit fontScale="97000"/>
          </a:bodyPr>
          <a:lstStyle/>
          <a:p>
            <a:pPr marL="342720" indent="-342720" algn="just">
              <a:lnSpc>
                <a:spcPct val="90000"/>
              </a:lnSpc>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        Folk (tribal) systems existed in the pre-industrial period and were based on basic community values:</a:t>
            </a:r>
            <a:endParaRPr lang="en-US" sz="3200" b="0" strike="noStrike" spc="-1">
              <a:solidFill>
                <a:srgbClr val="FFFFFF"/>
              </a:solidFill>
              <a:latin typeface="Times New Roman"/>
            </a:endParaRPr>
          </a:p>
          <a:p>
            <a:pPr marL="342720" indent="-342720">
              <a:lnSpc>
                <a:spcPct val="90000"/>
              </a:lnSpc>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egalitarian solidarity,</a:t>
            </a:r>
            <a:endParaRPr lang="en-US" sz="3200" b="0" strike="noStrike" spc="-1">
              <a:solidFill>
                <a:srgbClr val="FFFFFF"/>
              </a:solidFill>
              <a:latin typeface="Times New Roman"/>
            </a:endParaRPr>
          </a:p>
          <a:p>
            <a:pPr marL="342720" indent="-342720">
              <a:lnSpc>
                <a:spcPct val="90000"/>
              </a:lnSpc>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merging of the spiritual and the material,</a:t>
            </a:r>
            <a:endParaRPr lang="en-US" sz="3200" b="0" strike="noStrike" spc="-1">
              <a:solidFill>
                <a:srgbClr val="FFFFFF"/>
              </a:solidFill>
              <a:latin typeface="Times New Roman"/>
            </a:endParaRPr>
          </a:p>
          <a:p>
            <a:pPr marL="342720" indent="-342720">
              <a:lnSpc>
                <a:spcPct val="90000"/>
              </a:lnSpc>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social equality,</a:t>
            </a:r>
            <a:endParaRPr lang="en-US" sz="3200" b="0" strike="noStrike" spc="-1">
              <a:solidFill>
                <a:srgbClr val="FFFFFF"/>
              </a:solidFill>
              <a:latin typeface="Times New Roman"/>
            </a:endParaRPr>
          </a:p>
          <a:p>
            <a:pPr marL="342720" indent="-342720">
              <a:lnSpc>
                <a:spcPct val="90000"/>
              </a:lnSpc>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decision-making by the National assembly.</a:t>
            </a:r>
            <a:endParaRPr lang="en-US" sz="3200" b="0" strike="noStrike" spc="-1">
              <a:solidFill>
                <a:srgbClr val="FFFFFF"/>
              </a:solidFill>
              <a:latin typeface="Times New Roman"/>
            </a:endParaRPr>
          </a:p>
          <a:p>
            <a:pPr marL="342720" indent="-342720">
              <a:lnSpc>
                <a:spcPct val="90000"/>
              </a:lnSpc>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3200" b="0" strike="noStrike" spc="-1">
                <a:solidFill>
                  <a:srgbClr val="FFFFFF"/>
                </a:solidFill>
                <a:latin typeface="Times New Roman"/>
              </a:rPr>
              <a:t> </a:t>
            </a:r>
            <a:endParaRPr lang="en-US" sz="3200" b="0" strike="noStrike" spc="-1">
              <a:solidFill>
                <a:srgbClr val="FFFFFF"/>
              </a:solidFill>
              <a:latin typeface="Times New Roman"/>
            </a:endParaRP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36"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EEC94"/>
                </a:solidFill>
                <a:latin typeface="Times New Roman"/>
              </a:rPr>
              <a:t>Lecture 9. Bureaucratic authoritarian systems</a:t>
            </a:r>
            <a:r>
              <a:rPr lang="en-US" sz="4000" b="1" strike="noStrike" spc="-1">
                <a:solidFill>
                  <a:srgbClr val="FEEC94"/>
                </a:solidFill>
                <a:latin typeface="Times New Roman"/>
              </a:rPr>
              <a:t> </a:t>
            </a:r>
          </a:p>
        </p:txBody>
      </p:sp>
      <p:sp>
        <p:nvSpPr>
          <p:cNvPr id="337" name="TextShape 2"/>
          <p:cNvSpPr txBox="1"/>
          <p:nvPr/>
        </p:nvSpPr>
        <p:spPr>
          <a:xfrm>
            <a:off x="457200" y="1599840"/>
            <a:ext cx="8229600" cy="4530600"/>
          </a:xfrm>
          <a:prstGeom prst="rect">
            <a:avLst/>
          </a:prstGeom>
          <a:noFill/>
          <a:ln>
            <a:noFill/>
          </a:ln>
        </p:spPr>
        <p:txBody>
          <a:bodyPr lIns="90000" tIns="46800" rIns="90000" bIns="46800">
            <a:normAutofit/>
          </a:bodyPr>
          <a:lstStyle/>
          <a:p>
            <a:pPr marL="609480" indent="-609480" algn="just">
              <a:lnSpc>
                <a:spcPct val="9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             </a:t>
            </a:r>
            <a:r>
              <a:rPr lang="en-US" sz="2800" b="1" strike="noStrike" spc="-1">
                <a:solidFill>
                  <a:srgbClr val="FFFFFF"/>
                </a:solidFill>
                <a:latin typeface="Times New Roman"/>
              </a:rPr>
              <a:t>The following factors influence the spread of authoritarian bureaucratic systems::</a:t>
            </a:r>
            <a:endParaRPr lang="en-US" sz="2800" b="0" strike="noStrike" spc="-1">
              <a:solidFill>
                <a:srgbClr val="FFFFFF"/>
              </a:solidFill>
              <a:latin typeface="Times New Roman"/>
            </a:endParaRPr>
          </a:p>
          <a:p>
            <a:pPr marL="609480" indent="-609480">
              <a:lnSpc>
                <a:spcPct val="9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1. establishment of order and bureaucratic control as a means of countering social upheavals;</a:t>
            </a:r>
          </a:p>
          <a:p>
            <a:pPr marL="609480" indent="-609480">
              <a:lnSpc>
                <a:spcPct val="9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2. a unified administrative apparatus seeks to keep power in its hands and influence the pace of economic growth;</a:t>
            </a:r>
          </a:p>
          <a:p>
            <a:pPr marL="609480" indent="-609480">
              <a:lnSpc>
                <a:spcPct val="90000"/>
              </a:lnSpc>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3. support from foreign institutions.</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38"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EEC94"/>
                </a:solidFill>
                <a:latin typeface="Times New Roman"/>
              </a:rPr>
              <a:t>Lecture 10. Conciliatory systems</a:t>
            </a:r>
            <a:r>
              <a:rPr lang="en-US" sz="4800" b="1" strike="noStrike" spc="-1">
                <a:solidFill>
                  <a:srgbClr val="FEEC94"/>
                </a:solidFill>
                <a:latin typeface="Times New Roman"/>
              </a:rPr>
              <a:t> </a:t>
            </a:r>
          </a:p>
        </p:txBody>
      </p:sp>
      <p:sp>
        <p:nvSpPr>
          <p:cNvPr id="339"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gn="just">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        Of all political systems, the conciliatory type most fully embodies the democratic ideals of freedom and equality.</a:t>
            </a:r>
          </a:p>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sp>
        <p:nvSpPr>
          <p:cNvPr id="340" name="CustomShape 3"/>
          <p:cNvSpPr/>
          <p:nvPr/>
        </p:nvSpPr>
        <p:spPr>
          <a:xfrm>
            <a:off x="2666880" y="3657600"/>
            <a:ext cx="3353040" cy="38088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Main features</a:t>
            </a:r>
            <a:endParaRPr lang="en-US" sz="1800" b="0" strike="noStrike" spc="-1">
              <a:solidFill>
                <a:srgbClr val="FFFFFF"/>
              </a:solidFill>
              <a:latin typeface="Arial"/>
            </a:endParaRPr>
          </a:p>
        </p:txBody>
      </p:sp>
      <p:sp>
        <p:nvSpPr>
          <p:cNvPr id="341" name="CustomShape 4"/>
          <p:cNvSpPr/>
          <p:nvPr/>
        </p:nvSpPr>
        <p:spPr>
          <a:xfrm>
            <a:off x="457200" y="4114800"/>
            <a:ext cx="2362320" cy="53352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Agreement</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interests</a:t>
            </a:r>
            <a:endParaRPr lang="en-US" sz="1800" b="0" strike="noStrike" spc="-1">
              <a:solidFill>
                <a:srgbClr val="FFFFFF"/>
              </a:solidFill>
              <a:latin typeface="Arial"/>
            </a:endParaRPr>
          </a:p>
        </p:txBody>
      </p:sp>
      <p:sp>
        <p:nvSpPr>
          <p:cNvPr id="342" name="CustomShape 5"/>
          <p:cNvSpPr/>
          <p:nvPr/>
        </p:nvSpPr>
        <p:spPr>
          <a:xfrm>
            <a:off x="533520" y="4876920"/>
            <a:ext cx="2361960" cy="53316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Political</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 equality</a:t>
            </a:r>
            <a:endParaRPr lang="en-US" sz="1800" b="0" strike="noStrike" spc="-1">
              <a:solidFill>
                <a:srgbClr val="FFFFFF"/>
              </a:solidFill>
              <a:latin typeface="Arial"/>
            </a:endParaRPr>
          </a:p>
        </p:txBody>
      </p:sp>
      <p:sp>
        <p:nvSpPr>
          <p:cNvPr id="343" name="CustomShape 6"/>
          <p:cNvSpPr/>
          <p:nvPr/>
        </p:nvSpPr>
        <p:spPr>
          <a:xfrm>
            <a:off x="533520" y="5562720"/>
            <a:ext cx="2361960" cy="53316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sp>
      <p:sp>
        <p:nvSpPr>
          <p:cNvPr id="344" name="CustomShape 7"/>
          <p:cNvSpPr/>
          <p:nvPr/>
        </p:nvSpPr>
        <p:spPr>
          <a:xfrm>
            <a:off x="3048120" y="4191120"/>
            <a:ext cx="2514600" cy="53316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Competition</a:t>
            </a:r>
            <a:endParaRPr lang="en-US" sz="1800" b="0" strike="noStrike" spc="-1">
              <a:solidFill>
                <a:srgbClr val="FFFFFF"/>
              </a:solidFill>
              <a:latin typeface="Arial"/>
            </a:endParaRPr>
          </a:p>
        </p:txBody>
      </p:sp>
      <p:sp>
        <p:nvSpPr>
          <p:cNvPr id="345" name="CustomShape 8"/>
          <p:cNvSpPr/>
          <p:nvPr/>
        </p:nvSpPr>
        <p:spPr>
          <a:xfrm>
            <a:off x="3048120" y="4876920"/>
            <a:ext cx="2514600" cy="53316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Compliance with laws</a:t>
            </a:r>
            <a:endParaRPr lang="en-US" sz="1800" b="0" strike="noStrike" spc="-1">
              <a:solidFill>
                <a:srgbClr val="FFFFFF"/>
              </a:solidFill>
              <a:latin typeface="Arial"/>
            </a:endParaRPr>
          </a:p>
        </p:txBody>
      </p:sp>
      <p:sp>
        <p:nvSpPr>
          <p:cNvPr id="346" name="CustomShape 9"/>
          <p:cNvSpPr/>
          <p:nvPr/>
        </p:nvSpPr>
        <p:spPr>
          <a:xfrm>
            <a:off x="3048120" y="5562720"/>
            <a:ext cx="2514600" cy="53316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Active Role</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trade unions</a:t>
            </a:r>
            <a:endParaRPr lang="en-US" sz="1800" b="0" strike="noStrike" spc="-1">
              <a:solidFill>
                <a:srgbClr val="FFFFFF"/>
              </a:solidFill>
              <a:latin typeface="Arial"/>
            </a:endParaRPr>
          </a:p>
        </p:txBody>
      </p:sp>
      <p:sp>
        <p:nvSpPr>
          <p:cNvPr id="347" name="CustomShape 10"/>
          <p:cNvSpPr/>
          <p:nvPr/>
        </p:nvSpPr>
        <p:spPr>
          <a:xfrm>
            <a:off x="5715000" y="4191120"/>
            <a:ext cx="2514600" cy="53316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Social protection</a:t>
            </a:r>
            <a:endParaRPr lang="en-US" sz="1800" b="0" strike="noStrike" spc="-1">
              <a:solidFill>
                <a:srgbClr val="FFFFFF"/>
              </a:solidFill>
              <a:latin typeface="Arial"/>
            </a:endParaRPr>
          </a:p>
        </p:txBody>
      </p:sp>
      <p:sp>
        <p:nvSpPr>
          <p:cNvPr id="348" name="CustomShape 11"/>
          <p:cNvSpPr/>
          <p:nvPr/>
        </p:nvSpPr>
        <p:spPr>
          <a:xfrm>
            <a:off x="5715000" y="4876920"/>
            <a:ext cx="2514600" cy="53316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sp>
      <p:sp>
        <p:nvSpPr>
          <p:cNvPr id="349" name="CustomShape 12"/>
          <p:cNvSpPr/>
          <p:nvPr/>
        </p:nvSpPr>
        <p:spPr>
          <a:xfrm>
            <a:off x="5715000" y="5562720"/>
            <a:ext cx="2514600" cy="53316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Glasnost'</a:t>
            </a:r>
            <a:endParaRPr lang="en-US" sz="1800" b="0" strike="noStrike" spc="-1">
              <a:solidFill>
                <a:srgbClr val="FFFFFF"/>
              </a:solidFill>
              <a:latin typeface="Arial"/>
            </a:endParaRPr>
          </a:p>
        </p:txBody>
      </p:sp>
      <p:sp>
        <p:nvSpPr>
          <p:cNvPr id="350" name="CustomShape 13"/>
          <p:cNvSpPr/>
          <p:nvPr/>
        </p:nvSpPr>
        <p:spPr>
          <a:xfrm>
            <a:off x="5481720" y="4838760"/>
            <a:ext cx="2463480" cy="64260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sp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      Free access</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    to information</a:t>
            </a:r>
            <a:endParaRPr lang="en-US" sz="1800" b="0" strike="noStrike" spc="-1">
              <a:solidFill>
                <a:srgbClr val="FFFFFF"/>
              </a:solidFill>
              <a:latin typeface="Arial"/>
            </a:endParaRPr>
          </a:p>
        </p:txBody>
      </p:sp>
      <p:sp>
        <p:nvSpPr>
          <p:cNvPr id="351" name="CustomShape 14"/>
          <p:cNvSpPr/>
          <p:nvPr/>
        </p:nvSpPr>
        <p:spPr>
          <a:xfrm>
            <a:off x="414360" y="5600880"/>
            <a:ext cx="2148120" cy="3682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sp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993300"/>
                </a:solidFill>
                <a:latin typeface="Times New Roman"/>
              </a:rPr>
              <a:t>       Tolerance level</a:t>
            </a:r>
            <a:endParaRPr lang="en-US" sz="1800" b="0" strike="noStrike" spc="-1">
              <a:solidFill>
                <a:srgbClr val="FFFFFF"/>
              </a:solidFill>
              <a:latin typeface="Arial"/>
            </a:endParaRPr>
          </a:p>
        </p:txBody>
      </p:sp>
      <p:sp>
        <p:nvSpPr>
          <p:cNvPr id="352" name="Line 15"/>
          <p:cNvSpPr/>
          <p:nvPr/>
        </p:nvSpPr>
        <p:spPr>
          <a:xfrm flipH="1">
            <a:off x="1752480" y="3809880"/>
            <a:ext cx="91440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53" name="Line 16"/>
          <p:cNvSpPr/>
          <p:nvPr/>
        </p:nvSpPr>
        <p:spPr>
          <a:xfrm>
            <a:off x="6019920" y="3809880"/>
            <a:ext cx="83808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54" name="Line 17"/>
          <p:cNvSpPr/>
          <p:nvPr/>
        </p:nvSpPr>
        <p:spPr>
          <a:xfrm>
            <a:off x="6858000" y="3809880"/>
            <a:ext cx="0" cy="38124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55" name="Line 18"/>
          <p:cNvSpPr/>
          <p:nvPr/>
        </p:nvSpPr>
        <p:spPr>
          <a:xfrm>
            <a:off x="1752480" y="3809880"/>
            <a:ext cx="0" cy="38124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56" name="Line 19"/>
          <p:cNvSpPr/>
          <p:nvPr/>
        </p:nvSpPr>
        <p:spPr>
          <a:xfrm>
            <a:off x="4343400" y="4038480"/>
            <a:ext cx="0" cy="7632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57" name="Line 20"/>
          <p:cNvSpPr/>
          <p:nvPr/>
        </p:nvSpPr>
        <p:spPr>
          <a:xfrm>
            <a:off x="4343400" y="4724280"/>
            <a:ext cx="0" cy="15264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58" name="Line 21"/>
          <p:cNvSpPr/>
          <p:nvPr/>
        </p:nvSpPr>
        <p:spPr>
          <a:xfrm>
            <a:off x="4343400" y="5410080"/>
            <a:ext cx="0" cy="15264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59" name="Line 22"/>
          <p:cNvSpPr/>
          <p:nvPr/>
        </p:nvSpPr>
        <p:spPr>
          <a:xfrm>
            <a:off x="1676520" y="4724280"/>
            <a:ext cx="0" cy="15264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60" name="Line 23"/>
          <p:cNvSpPr/>
          <p:nvPr/>
        </p:nvSpPr>
        <p:spPr>
          <a:xfrm>
            <a:off x="1676520" y="5410080"/>
            <a:ext cx="0" cy="15264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61" name="Line 24"/>
          <p:cNvSpPr/>
          <p:nvPr/>
        </p:nvSpPr>
        <p:spPr>
          <a:xfrm>
            <a:off x="6858000" y="4724280"/>
            <a:ext cx="0" cy="15264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362" name="Line 25"/>
          <p:cNvSpPr/>
          <p:nvPr/>
        </p:nvSpPr>
        <p:spPr>
          <a:xfrm>
            <a:off x="6858000" y="5410080"/>
            <a:ext cx="0" cy="152640"/>
          </a:xfrm>
          <a:prstGeom prst="line">
            <a:avLst/>
          </a:prstGeom>
          <a:ln w="9360">
            <a:solidFill>
              <a:srgbClr val="FFFFFF"/>
            </a:solidFill>
            <a:miter/>
          </a:ln>
        </p:spPr>
        <p:style>
          <a:lnRef idx="0">
            <a:scrgbClr r="0" g="0" b="0"/>
          </a:lnRef>
          <a:fillRef idx="0">
            <a:scrgbClr r="0" g="0" b="0"/>
          </a:fillRef>
          <a:effectRef idx="0">
            <a:scrgbClr r="0" g="0" b="0"/>
          </a:effectRef>
          <a:fontRef idx="minor"/>
        </p:style>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63"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EEC94"/>
                </a:solidFill>
                <a:latin typeface="Times New Roman"/>
              </a:rPr>
              <a:t>Lecture 11. Mobilization systems</a:t>
            </a:r>
            <a:r>
              <a:rPr lang="en-US" sz="4800" b="1" strike="noStrike" spc="-1">
                <a:solidFill>
                  <a:srgbClr val="FEEC94"/>
                </a:solidFill>
                <a:latin typeface="Times New Roman"/>
              </a:rPr>
              <a:t> </a:t>
            </a:r>
          </a:p>
        </p:txBody>
      </p:sp>
      <p:sp>
        <p:nvSpPr>
          <p:cNvPr id="364" name="TextShape 2"/>
          <p:cNvSpPr txBox="1"/>
          <p:nvPr/>
        </p:nvSpPr>
        <p:spPr>
          <a:xfrm>
            <a:off x="457200" y="1599840"/>
            <a:ext cx="4038480" cy="4530600"/>
          </a:xfrm>
          <a:prstGeom prst="rect">
            <a:avLst/>
          </a:prstGeom>
          <a:noFill/>
          <a:ln>
            <a:noFill/>
          </a:ln>
        </p:spPr>
        <p:txBody>
          <a:bodyPr lIns="90000" tIns="46800" rIns="90000" bIns="46800">
            <a:normAutofit/>
          </a:bodyPr>
          <a:lstStyle/>
          <a:p>
            <a:pPr marL="342720" indent="-342720">
              <a:lnSpc>
                <a:spcPct val="80000"/>
              </a:lnSpc>
              <a:spcBef>
                <a:spcPts val="5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200" b="1" strike="noStrike" spc="-1">
                <a:solidFill>
                  <a:srgbClr val="FFFFFF"/>
                </a:solidFill>
                <a:latin typeface="Times New Roman"/>
              </a:rPr>
              <a:t>    The mobilization system is designed for:</a:t>
            </a:r>
            <a:endParaRPr lang="en-US" sz="2200" b="0" strike="noStrike" spc="-1">
              <a:solidFill>
                <a:srgbClr val="FFFFFF"/>
              </a:solidFill>
              <a:latin typeface="Times New Roman"/>
            </a:endParaRPr>
          </a:p>
          <a:p>
            <a:pPr marL="342720" indent="-342720">
              <a:lnSpc>
                <a:spcPct val="80000"/>
              </a:lnSpc>
              <a:spcBef>
                <a:spcPts val="5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200" b="0" strike="noStrike" spc="-1">
              <a:solidFill>
                <a:srgbClr val="FFFFFF"/>
              </a:solidFill>
              <a:latin typeface="Times New Roman"/>
            </a:endParaRPr>
          </a:p>
          <a:p>
            <a:pPr marL="342720" indent="-342720">
              <a:lnSpc>
                <a:spcPct val="80000"/>
              </a:lnSpc>
              <a:spcBef>
                <a:spcPts val="499"/>
              </a:spcBef>
              <a:buSzPct val="100000"/>
              <a:buBlip>
                <a:blip r:embed="rId2"/>
              </a:buBlip>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FFFFFF"/>
                </a:solidFill>
                <a:latin typeface="Times New Roman"/>
              </a:rPr>
              <a:t>activating and lifting the masses,</a:t>
            </a:r>
          </a:p>
          <a:p>
            <a:pPr marL="342720" indent="-342720">
              <a:lnSpc>
                <a:spcPct val="80000"/>
              </a:lnSpc>
              <a:spcBef>
                <a:spcPts val="499"/>
              </a:spcBef>
              <a:buSzPct val="100000"/>
              <a:buBlip>
                <a:blip r:embed="rId2"/>
              </a:buBlip>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FFFFFF"/>
              </a:solidFill>
              <a:latin typeface="Times New Roman"/>
            </a:endParaRPr>
          </a:p>
          <a:p>
            <a:pPr marL="342720" indent="-342720">
              <a:lnSpc>
                <a:spcPct val="80000"/>
              </a:lnSpc>
              <a:spcBef>
                <a:spcPts val="499"/>
              </a:spcBef>
              <a:buSzPct val="100000"/>
              <a:buBlip>
                <a:blip r:embed="rId2"/>
              </a:buBlip>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FFFFFF"/>
                </a:solidFill>
                <a:latin typeface="Times New Roman"/>
              </a:rPr>
              <a:t>their organization and rallying around a great goal (world-historical mission),</a:t>
            </a:r>
          </a:p>
          <a:p>
            <a:pPr marL="342720" indent="-342720">
              <a:lnSpc>
                <a:spcPct val="80000"/>
              </a:lnSpc>
              <a:spcBef>
                <a:spcPts val="499"/>
              </a:spcBef>
              <a:buSzPct val="100000"/>
              <a:buBlip>
                <a:blip r:embed="rId2"/>
              </a:buBlip>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FFFFFF"/>
              </a:solidFill>
              <a:latin typeface="Times New Roman"/>
            </a:endParaRPr>
          </a:p>
          <a:p>
            <a:pPr marL="342720" indent="-342720">
              <a:lnSpc>
                <a:spcPct val="80000"/>
              </a:lnSpc>
              <a:spcBef>
                <a:spcPts val="499"/>
              </a:spcBef>
              <a:buSzPct val="100000"/>
              <a:buBlip>
                <a:blip r:embed="rId2"/>
              </a:buBlip>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FFFFFF"/>
                </a:solidFill>
                <a:latin typeface="Times New Roman"/>
              </a:rPr>
              <a:t>concentration of resources and collective efforts in crucial areas of building a new society.</a:t>
            </a:r>
          </a:p>
          <a:p>
            <a:pPr marL="342720" indent="-342720">
              <a:lnSpc>
                <a:spcPct val="80000"/>
              </a:lnSpc>
              <a:spcBef>
                <a:spcPts val="499"/>
              </a:spcBef>
              <a:buSzPct val="100000"/>
              <a:buBlip>
                <a:blip r:embed="rId2"/>
              </a:buBlip>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FFFFFF"/>
              </a:solidFill>
              <a:latin typeface="Times New Roman"/>
            </a:endParaRPr>
          </a:p>
        </p:txBody>
      </p:sp>
      <p:sp>
        <p:nvSpPr>
          <p:cNvPr id="365" name="TextShape 3"/>
          <p:cNvSpPr txBox="1"/>
          <p:nvPr/>
        </p:nvSpPr>
        <p:spPr>
          <a:xfrm>
            <a:off x="4648320" y="1599840"/>
            <a:ext cx="4038480" cy="4530600"/>
          </a:xfrm>
          <a:prstGeom prst="rect">
            <a:avLst/>
          </a:prstGeom>
          <a:noFill/>
          <a:ln>
            <a:noFill/>
          </a:ln>
        </p:spPr>
        <p:txBody>
          <a:bodyPr lIns="90000" tIns="46800" rIns="90000" bIns="46800">
            <a:normAutofit/>
          </a:bodyPr>
          <a:lstStyle/>
          <a:p>
            <a:pPr marL="342720" indent="-342720">
              <a:lnSpc>
                <a:spcPct val="80000"/>
              </a:lnSpc>
              <a:spcBef>
                <a:spcPts val="5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200" b="1" strike="noStrike" spc="-1">
                <a:solidFill>
                  <a:srgbClr val="FFFFFF"/>
                </a:solidFill>
                <a:latin typeface="Times New Roman"/>
              </a:rPr>
              <a:t>     The most important resource of the mobilization system is the ideology that provides:</a:t>
            </a:r>
            <a:endParaRPr lang="en-US" sz="2200" b="0" strike="noStrike" spc="-1">
              <a:solidFill>
                <a:srgbClr val="FFFFFF"/>
              </a:solidFill>
              <a:latin typeface="Times New Roman"/>
            </a:endParaRPr>
          </a:p>
          <a:p>
            <a:pPr marL="342720" indent="-342720">
              <a:lnSpc>
                <a:spcPct val="80000"/>
              </a:lnSpc>
              <a:spcBef>
                <a:spcPts val="5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200" b="0" strike="noStrike" spc="-1">
              <a:solidFill>
                <a:srgbClr val="FFFFFF"/>
              </a:solidFill>
              <a:latin typeface="Times New Roman"/>
            </a:endParaRPr>
          </a:p>
          <a:p>
            <a:pPr marL="342720" indent="-342720">
              <a:lnSpc>
                <a:spcPct val="80000"/>
              </a:lnSpc>
              <a:spcBef>
                <a:spcPts val="499"/>
              </a:spcBef>
              <a:buSzPct val="100000"/>
              <a:buBlip>
                <a:blip r:embed="rId2"/>
              </a:buBlip>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FFFFFF"/>
                </a:solidFill>
                <a:latin typeface="Times New Roman"/>
              </a:rPr>
              <a:t>everyone's conscious attitude to common goals,</a:t>
            </a:r>
          </a:p>
          <a:p>
            <a:pPr marL="342720" indent="-342720">
              <a:lnSpc>
                <a:spcPct val="80000"/>
              </a:lnSpc>
              <a:spcBef>
                <a:spcPts val="499"/>
              </a:spcBef>
              <a:buSzPct val="100000"/>
              <a:buBlip>
                <a:blip r:embed="rId2"/>
              </a:buBlip>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FFFFFF"/>
              </a:solidFill>
              <a:latin typeface="Times New Roman"/>
            </a:endParaRPr>
          </a:p>
          <a:p>
            <a:pPr marL="342720" indent="-342720">
              <a:lnSpc>
                <a:spcPct val="80000"/>
              </a:lnSpc>
              <a:spcBef>
                <a:spcPts val="499"/>
              </a:spcBef>
              <a:buSzPct val="100000"/>
              <a:buBlip>
                <a:blip r:embed="rId2"/>
              </a:buBlip>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FFFFFF"/>
                </a:solidFill>
                <a:latin typeface="Times New Roman"/>
              </a:rPr>
              <a:t>a self-sacrificing attitude to achieve it,</a:t>
            </a:r>
          </a:p>
          <a:p>
            <a:pPr marL="342720" indent="-342720">
              <a:lnSpc>
                <a:spcPct val="80000"/>
              </a:lnSpc>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FFFFFF"/>
              </a:solidFill>
              <a:latin typeface="Times New Roman"/>
            </a:endParaRPr>
          </a:p>
          <a:p>
            <a:pPr marL="342720" indent="-342720">
              <a:lnSpc>
                <a:spcPct val="80000"/>
              </a:lnSpc>
              <a:spcBef>
                <a:spcPts val="499"/>
              </a:spcBef>
              <a:buSzPct val="100000"/>
              <a:buBlip>
                <a:blip r:embed="rId2"/>
              </a:buBlip>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0" strike="noStrike" spc="-1">
                <a:solidFill>
                  <a:srgbClr val="FFFFFF"/>
                </a:solidFill>
                <a:latin typeface="Times New Roman"/>
              </a:rPr>
              <a:t>absolute trust in the leaders and unquestioning obedience.</a:t>
            </a: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66"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1" strike="noStrike" spc="-1">
                <a:solidFill>
                  <a:srgbClr val="FEEC94"/>
                </a:solidFill>
                <a:latin typeface="Times New Roman"/>
              </a:rPr>
              <a:t>Lecture 12. Military coups, the disintegration of military regimes in Latin America </a:t>
            </a:r>
            <a:r>
              <a:t/>
            </a:r>
            <a:br/>
            <a:endParaRPr lang="en-US" sz="2400" b="1" strike="noStrike" spc="-1">
              <a:solidFill>
                <a:srgbClr val="FEEC94"/>
              </a:solidFill>
              <a:latin typeface="Times New Roman"/>
            </a:endParaRPr>
          </a:p>
        </p:txBody>
      </p:sp>
      <p:sp>
        <p:nvSpPr>
          <p:cNvPr id="367"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Military coups in Latin American countries took place in the conditions of:</a:t>
            </a:r>
          </a:p>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 violent conflicts between groups of influence;</a:t>
            </a:r>
          </a:p>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 crisis of legitimacy of the government;</a:t>
            </a:r>
          </a:p>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 inability to reach consensus between different groups;</a:t>
            </a:r>
          </a:p>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 threats to the corporate interests of the military.</a:t>
            </a:r>
          </a:p>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68"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EEC94"/>
                </a:solidFill>
                <a:latin typeface="Times New Roman"/>
              </a:rPr>
              <a:t>Lecture 14. Kazakhstan's political system and its transformation practice</a:t>
            </a:r>
            <a:r>
              <a:rPr lang="en-US" sz="2400" b="1" strike="noStrike" spc="-1">
                <a:solidFill>
                  <a:srgbClr val="FEEC94"/>
                </a:solidFill>
                <a:latin typeface="Times New Roman"/>
              </a:rPr>
              <a:t> </a:t>
            </a:r>
          </a:p>
        </p:txBody>
      </p:sp>
      <p:sp>
        <p:nvSpPr>
          <p:cNvPr id="369"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gn="just">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      </a:t>
            </a:r>
          </a:p>
          <a:p>
            <a:pPr marL="342720" indent="-342720" algn="just">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strike="noStrike" spc="-1">
                <a:solidFill>
                  <a:srgbClr val="FFFFFF"/>
                </a:solidFill>
                <a:latin typeface="Times New Roman"/>
              </a:rPr>
              <a:t>     The transformation of the political system of Kazakhstan is associated with a change in the driving forces and dominant development paradigm, a qualitative change in the mechanism of functioning of the political system </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124"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Lecture 3. Typology of Political systems</a:t>
            </a:r>
            <a:r>
              <a:rPr lang="en-US" sz="4400" b="1" strike="noStrike" spc="-1">
                <a:solidFill>
                  <a:srgbClr val="FEEC94"/>
                </a:solidFill>
                <a:latin typeface="Times New Roman"/>
              </a:rPr>
              <a:t> </a:t>
            </a:r>
          </a:p>
        </p:txBody>
      </p:sp>
      <p:sp>
        <p:nvSpPr>
          <p:cNvPr id="125" name="TextShape 2"/>
          <p:cNvSpPr txBox="1"/>
          <p:nvPr/>
        </p:nvSpPr>
        <p:spPr>
          <a:xfrm>
            <a:off x="457200" y="1599840"/>
            <a:ext cx="4038480" cy="4530600"/>
          </a:xfrm>
          <a:prstGeom prst="rect">
            <a:avLst/>
          </a:prstGeom>
          <a:noFill/>
          <a:ln>
            <a:noFill/>
          </a:ln>
        </p:spPr>
        <p:txBody>
          <a:bodyPr lIns="90000" tIns="46800" rIns="90000" bIns="46800">
            <a:normAutofit/>
          </a:bodyPr>
          <a:lstStyle/>
          <a:p>
            <a:pPr marL="342720" indent="-342720">
              <a:lnSpc>
                <a:spcPct val="80000"/>
              </a:lnSpc>
              <a:spcBef>
                <a:spcPts val="44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EEC94"/>
                </a:solidFill>
                <a:latin typeface="Times New Roman"/>
              </a:rPr>
              <a:t>By source of political power:</a:t>
            </a:r>
            <a:endParaRPr lang="en-US" sz="18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Goudy Stout"/>
              </a:rPr>
              <a:t>Democratic (constitutional)system</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Goudy Stout"/>
              </a:rPr>
              <a:t>Autocratic</a:t>
            </a:r>
            <a:endParaRPr lang="en-US" sz="2000" b="0" strike="noStrike" spc="-1">
              <a:solidFill>
                <a:srgbClr val="FFFFFF"/>
              </a:solidFill>
              <a:latin typeface="Times New Roman"/>
            </a:endParaRPr>
          </a:p>
          <a:p>
            <a:pPr marL="342720" indent="-342720">
              <a:lnSpc>
                <a:spcPct val="80000"/>
              </a:lnSpc>
              <a:spcBef>
                <a:spcPts val="44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strike="noStrike" spc="-1">
                <a:solidFill>
                  <a:srgbClr val="FFFFFF"/>
                </a:solidFill>
                <a:latin typeface="Times New Roman"/>
              </a:rPr>
              <a:t>_____________________</a:t>
            </a:r>
          </a:p>
          <a:p>
            <a:pPr marL="342720" indent="-342720">
              <a:lnSpc>
                <a:spcPct val="80000"/>
              </a:lnSpc>
              <a:spcBef>
                <a:spcPts val="44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FFFFFF"/>
              </a:solidFill>
              <a:latin typeface="Times New Roman"/>
            </a:endParaRPr>
          </a:p>
          <a:p>
            <a:pPr marL="342720" indent="-342720">
              <a:lnSpc>
                <a:spcPct val="80000"/>
              </a:lnSpc>
              <a:spcBef>
                <a:spcPts val="44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EEC94"/>
                </a:solidFill>
                <a:latin typeface="Times New Roman"/>
              </a:rPr>
              <a:t>Relative to reality:</a:t>
            </a:r>
            <a:endParaRPr lang="en-US" sz="18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Goudy Stout"/>
              </a:rPr>
              <a:t>Conservative</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Goudy Stout"/>
              </a:rPr>
              <a:t>Reformatory</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Goudy Stout"/>
              </a:rPr>
              <a:t>Progressive</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strike="noStrike" spc="-1">
                <a:solidFill>
                  <a:srgbClr val="FFFFFF"/>
                </a:solidFill>
                <a:latin typeface="Goudy Stout"/>
              </a:rPr>
              <a:t>Reactionary</a:t>
            </a:r>
            <a:endParaRPr lang="en-US" sz="2000" b="0" strike="noStrike" spc="-1">
              <a:solidFill>
                <a:srgbClr val="FFFFFF"/>
              </a:solidFill>
              <a:latin typeface="Times New Roman"/>
            </a:endParaRPr>
          </a:p>
          <a:p>
            <a:pPr marL="342720" indent="-342720">
              <a:lnSpc>
                <a:spcPct val="80000"/>
              </a:lnSpc>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FFFFFF"/>
              </a:solidFill>
              <a:latin typeface="Times New Roman"/>
            </a:endParaRPr>
          </a:p>
        </p:txBody>
      </p:sp>
      <p:sp>
        <p:nvSpPr>
          <p:cNvPr id="126" name="TextShape 3"/>
          <p:cNvSpPr txBox="1"/>
          <p:nvPr/>
        </p:nvSpPr>
        <p:spPr>
          <a:xfrm>
            <a:off x="4648320" y="1599840"/>
            <a:ext cx="4038480" cy="4530600"/>
          </a:xfrm>
          <a:prstGeom prst="rect">
            <a:avLst/>
          </a:prstGeom>
          <a:noFill/>
          <a:ln>
            <a:noFill/>
          </a:ln>
        </p:spPr>
        <p:txBody>
          <a:bodyPr lIns="90000" tIns="46800" rIns="90000" bIns="46800">
            <a:normAutofit fontScale="91000"/>
          </a:bodyPr>
          <a:lstStyle/>
          <a:p>
            <a:pPr marL="342720" indent="-342720">
              <a:lnSpc>
                <a:spcPct val="80000"/>
              </a:lnSpc>
              <a:spcBef>
                <a:spcPts val="44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800" b="1" strike="noStrike" spc="-1">
                <a:solidFill>
                  <a:srgbClr val="FEEC94"/>
                </a:solidFill>
                <a:latin typeface="Times New Roman"/>
              </a:rPr>
              <a:t>By state of political structure and level of political culture</a:t>
            </a:r>
            <a:endParaRPr lang="en-US" sz="18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1" strike="noStrike" spc="-1">
                <a:solidFill>
                  <a:srgbClr val="FFFFFF"/>
                </a:solidFill>
                <a:latin typeface="Goudy Stout"/>
              </a:rPr>
              <a:t>Anglo-American</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1" strike="noStrike" spc="-1">
                <a:solidFill>
                  <a:srgbClr val="FFFFFF"/>
                </a:solidFill>
                <a:latin typeface="Goudy Stout"/>
              </a:rPr>
              <a:t>Continental-European</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1" strike="noStrike" spc="-1">
                <a:solidFill>
                  <a:srgbClr val="FFFFFF"/>
                </a:solidFill>
                <a:latin typeface="Goudy Stout"/>
              </a:rPr>
              <a:t>Pre-industrial (partially industrial)</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1" strike="noStrike" spc="-1">
                <a:solidFill>
                  <a:srgbClr val="FFFFFF"/>
                </a:solidFill>
                <a:latin typeface="Goudy Stout"/>
              </a:rPr>
              <a:t>Totalitarian system</a:t>
            </a:r>
            <a:endParaRPr lang="en-US" sz="2000" b="0" strike="noStrike" spc="-1">
              <a:solidFill>
                <a:srgbClr val="FFFFFF"/>
              </a:solidFill>
              <a:latin typeface="Times New Roman"/>
            </a:endParaRPr>
          </a:p>
          <a:p>
            <a:pPr marL="342720" indent="-342720">
              <a:lnSpc>
                <a:spcPct val="80000"/>
              </a:lnSpc>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0" strike="noStrike" spc="-1">
                <a:solidFill>
                  <a:srgbClr val="FFFFFF"/>
                </a:solidFill>
                <a:latin typeface="Times New Roman"/>
              </a:rPr>
              <a:t>_____________________</a:t>
            </a:r>
            <a:endParaRPr lang="en-US" sz="2000" b="0" strike="noStrike" spc="-1">
              <a:solidFill>
                <a:srgbClr val="FFFFFF"/>
              </a:solidFill>
              <a:latin typeface="Times New Roman"/>
            </a:endParaRPr>
          </a:p>
          <a:p>
            <a:pPr marL="342720" indent="-342720">
              <a:lnSpc>
                <a:spcPct val="80000"/>
              </a:lnSpc>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FFFFFF"/>
              </a:solidFill>
              <a:latin typeface="Times New Roman"/>
            </a:endParaRPr>
          </a:p>
          <a:p>
            <a:pPr marL="342720" indent="-342720">
              <a:lnSpc>
                <a:spcPct val="80000"/>
              </a:lnSpc>
              <a:spcBef>
                <a:spcPts val="44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800" b="1" strike="noStrike" spc="-1">
                <a:solidFill>
                  <a:srgbClr val="FEEC94"/>
                </a:solidFill>
                <a:latin typeface="Times New Roman"/>
              </a:rPr>
              <a:t>By the nature and direction of the political process</a:t>
            </a:r>
            <a:endParaRPr lang="en-US" sz="18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1" strike="noStrike" spc="-1">
                <a:solidFill>
                  <a:srgbClr val="FFFFFF"/>
                </a:solidFill>
                <a:latin typeface="Goudy Stout"/>
              </a:rPr>
              <a:t>Command line</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1" strike="noStrike" spc="-1">
                <a:solidFill>
                  <a:srgbClr val="FFFFFF"/>
                </a:solidFill>
                <a:latin typeface="Goudy Stout"/>
              </a:rPr>
              <a:t>Competitive</a:t>
            </a:r>
            <a:endParaRPr lang="en-US" sz="2000" b="0" strike="noStrike" spc="-1">
              <a:solidFill>
                <a:srgbClr val="FFFFFF"/>
              </a:solidFill>
              <a:latin typeface="Times New Roman"/>
            </a:endParaRPr>
          </a:p>
          <a:p>
            <a:pPr marL="342720" indent="-342720">
              <a:lnSpc>
                <a:spcPct val="8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1" strike="noStrike" spc="-1">
                <a:solidFill>
                  <a:srgbClr val="FFFFFF"/>
                </a:solidFill>
                <a:latin typeface="Goudy Stout"/>
              </a:rPr>
              <a:t>Socioprime</a:t>
            </a:r>
            <a:endParaRPr lang="en-US" sz="2000" b="0" strike="noStrike" spc="-1">
              <a:solidFill>
                <a:srgbClr val="FFFFFF"/>
              </a:solidFill>
              <a:latin typeface="Times New Roman"/>
            </a:endParaRPr>
          </a:p>
          <a:p>
            <a:pPr marL="342720" indent="-342720">
              <a:lnSpc>
                <a:spcPct val="80000"/>
              </a:lnSpc>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FFFFFF"/>
              </a:solidFill>
              <a:latin typeface="Times New Roman"/>
            </a:endParaRP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70"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EEC94"/>
                </a:solidFill>
                <a:latin typeface="Times New Roman"/>
              </a:rPr>
              <a:t>Lecture 14. National program of Political reforms</a:t>
            </a:r>
            <a:r>
              <a:rPr lang="en-US" sz="4000" b="1" strike="noStrike" spc="-1">
                <a:solidFill>
                  <a:srgbClr val="FEEC94"/>
                </a:solidFill>
                <a:latin typeface="Times New Roman"/>
              </a:rPr>
              <a:t> </a:t>
            </a:r>
          </a:p>
        </p:txBody>
      </p:sp>
      <p:sp>
        <p:nvSpPr>
          <p:cNvPr id="371"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gn="just">
              <a:lnSpc>
                <a:spcPct val="90000"/>
              </a:lnSpc>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0" strike="noStrike" spc="-1">
                <a:solidFill>
                  <a:srgbClr val="FFFFFF"/>
                </a:solidFill>
                <a:latin typeface="Times New Roman"/>
              </a:rPr>
              <a:t>         This is a program of further democratization in accordance with the traditions and principles of Western democracies and the experience of the leading states of Southeast Asia, with the traditions of the multinational and multi-religious people of Kazakhstan. </a:t>
            </a:r>
            <a:endParaRPr lang="en-US" sz="2000" b="0" strike="noStrike" spc="-1">
              <a:solidFill>
                <a:srgbClr val="FFFFFF"/>
              </a:solidFill>
              <a:latin typeface="Times New Roman"/>
            </a:endParaRPr>
          </a:p>
          <a:p>
            <a:pPr marL="342720" indent="-342720" algn="just">
              <a:lnSpc>
                <a:spcPct val="90000"/>
              </a:lnSpc>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0" strike="noStrike" spc="-1">
                <a:solidFill>
                  <a:srgbClr val="FFFFFF"/>
                </a:solidFill>
                <a:latin typeface="Times New Roman"/>
              </a:rPr>
              <a:t>Includes:</a:t>
            </a:r>
            <a:endParaRPr lang="en-US" sz="2000" b="0" strike="noStrike" spc="-1">
              <a:solidFill>
                <a:srgbClr val="FFFFFF"/>
              </a:solidFill>
              <a:latin typeface="Times New Roman"/>
            </a:endParaRPr>
          </a:p>
          <a:p>
            <a:pPr marL="342720" indent="-342720" algn="just">
              <a:lnSpc>
                <a:spcPct val="9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0" strike="noStrike" spc="-1">
                <a:solidFill>
                  <a:srgbClr val="FFFFFF"/>
                </a:solidFill>
                <a:latin typeface="Times New Roman"/>
              </a:rPr>
              <a:t>Further use of the potential of the current Constitution;</a:t>
            </a:r>
            <a:endParaRPr lang="en-US" sz="2000" b="0" strike="noStrike" spc="-1">
              <a:solidFill>
                <a:srgbClr val="FFFFFF"/>
              </a:solidFill>
              <a:latin typeface="Times New Roman"/>
            </a:endParaRPr>
          </a:p>
          <a:p>
            <a:pPr marL="342720" indent="-342720" algn="just">
              <a:lnSpc>
                <a:spcPct val="9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0" strike="noStrike" spc="-1">
                <a:solidFill>
                  <a:srgbClr val="FFFFFF"/>
                </a:solidFill>
                <a:latin typeface="Times New Roman"/>
              </a:rPr>
              <a:t>Executive power reform;</a:t>
            </a:r>
            <a:endParaRPr lang="en-US" sz="2000" b="0" strike="noStrike" spc="-1">
              <a:solidFill>
                <a:srgbClr val="FFFFFF"/>
              </a:solidFill>
              <a:latin typeface="Times New Roman"/>
            </a:endParaRPr>
          </a:p>
          <a:p>
            <a:pPr marL="342720" indent="-342720" algn="just">
              <a:lnSpc>
                <a:spcPct val="9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0" strike="noStrike" spc="-1">
                <a:solidFill>
                  <a:srgbClr val="FFFFFF"/>
                </a:solidFill>
                <a:latin typeface="Times New Roman"/>
              </a:rPr>
              <a:t>Strengthening the political authority of the legislature;</a:t>
            </a:r>
            <a:endParaRPr lang="en-US" sz="2000" b="0" strike="noStrike" spc="-1">
              <a:solidFill>
                <a:srgbClr val="FFFFFF"/>
              </a:solidFill>
              <a:latin typeface="Times New Roman"/>
            </a:endParaRPr>
          </a:p>
          <a:p>
            <a:pPr marL="342720" indent="-342720" algn="just">
              <a:lnSpc>
                <a:spcPct val="9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0" strike="noStrike" spc="-1">
                <a:solidFill>
                  <a:srgbClr val="FFFFFF"/>
                </a:solidFill>
                <a:latin typeface="Times New Roman"/>
              </a:rPr>
              <a:t>Reform of the judicial system and legal protection of citizens</a:t>
            </a:r>
            <a:endParaRPr lang="en-US" sz="2000" b="0" strike="noStrike" spc="-1">
              <a:solidFill>
                <a:srgbClr val="FFFFFF"/>
              </a:solidFill>
              <a:latin typeface="Times New Roman"/>
            </a:endParaRPr>
          </a:p>
          <a:p>
            <a:pPr marL="342720" indent="-342720" algn="just">
              <a:lnSpc>
                <a:spcPct val="9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0" strike="noStrike" spc="-1">
                <a:solidFill>
                  <a:srgbClr val="FFFFFF"/>
                </a:solidFill>
                <a:latin typeface="Times New Roman"/>
              </a:rPr>
              <a:t>Improving the electoral legislation;</a:t>
            </a:r>
            <a:endParaRPr lang="en-US" sz="2000" b="0" strike="noStrike" spc="-1">
              <a:solidFill>
                <a:srgbClr val="FFFFFF"/>
              </a:solidFill>
              <a:latin typeface="Times New Roman"/>
            </a:endParaRPr>
          </a:p>
          <a:p>
            <a:pPr marL="342720" indent="-342720" algn="just">
              <a:lnSpc>
                <a:spcPct val="9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0" strike="noStrike" spc="-1">
                <a:solidFill>
                  <a:srgbClr val="FFFFFF"/>
                </a:solidFill>
                <a:latin typeface="Times New Roman"/>
              </a:rPr>
              <a:t>Development of civil society institutions;</a:t>
            </a:r>
            <a:endParaRPr lang="en-US" sz="2000" b="0" strike="noStrike" spc="-1">
              <a:solidFill>
                <a:srgbClr val="FFFFFF"/>
              </a:solidFill>
              <a:latin typeface="Times New Roman"/>
            </a:endParaRPr>
          </a:p>
          <a:p>
            <a:pPr marL="342720" indent="-342720" algn="just">
              <a:lnSpc>
                <a:spcPct val="90000"/>
              </a:lnSpc>
              <a:spcBef>
                <a:spcPts val="4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2000" b="0" strike="noStrike" spc="-1">
                <a:solidFill>
                  <a:srgbClr val="FFFFFF"/>
                </a:solidFill>
                <a:latin typeface="Times New Roman"/>
              </a:rPr>
              <a:t>Fight against corruption and crime;</a:t>
            </a:r>
            <a:endParaRPr lang="en-US" sz="2000" b="0" strike="noStrike" spc="-1">
              <a:solidFill>
                <a:srgbClr val="FFFFFF"/>
              </a:solidFill>
              <a:latin typeface="Times New Roman"/>
            </a:endParaRP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372"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b="1" strike="noStrike" spc="-1">
                <a:solidFill>
                  <a:srgbClr val="FEEC94"/>
                </a:solidFill>
                <a:latin typeface="Times New Roman"/>
              </a:rPr>
              <a:t>Lecture 15. Problems of national consolidation of the political system and society of Kazakhstan</a:t>
            </a:r>
            <a:r>
              <a:rPr lang="en-US" sz="4000" b="1" strike="noStrike" spc="-1">
                <a:solidFill>
                  <a:srgbClr val="FEEC94"/>
                </a:solidFill>
                <a:latin typeface="Times New Roman"/>
              </a:rPr>
              <a:t> </a:t>
            </a:r>
          </a:p>
        </p:txBody>
      </p:sp>
      <p:sp>
        <p:nvSpPr>
          <p:cNvPr id="373"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nSpc>
                <a:spcPct val="80000"/>
              </a:lnSpc>
              <a:spcBef>
                <a:spcPts val="29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lnSpc>
                <a:spcPct val="80000"/>
              </a:lnSpc>
              <a:spcBef>
                <a:spcPts val="44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800" b="1" strike="noStrike" spc="-1">
                <a:solidFill>
                  <a:srgbClr val="FFFFFF"/>
                </a:solidFill>
                <a:latin typeface="Times New Roman"/>
              </a:rPr>
              <a:t>       </a:t>
            </a:r>
            <a:r>
              <a:rPr lang="ru-RU" sz="1800" b="1" strike="noStrike" spc="-1">
                <a:solidFill>
                  <a:srgbClr val="FFFFFF"/>
                </a:solidFill>
                <a:latin typeface="Verdana"/>
              </a:rPr>
              <a:t>Consolidation of the political system and society of Kazakhstan is necessary for:</a:t>
            </a:r>
            <a:endParaRPr lang="en-US" sz="1800" b="0" strike="noStrike" spc="-1">
              <a:solidFill>
                <a:srgbClr val="FFFFFF"/>
              </a:solidFill>
              <a:latin typeface="Times New Roman"/>
            </a:endParaRPr>
          </a:p>
          <a:p>
            <a:pPr marL="342720" indent="-342720">
              <a:lnSpc>
                <a:spcPct val="80000"/>
              </a:lnSpc>
              <a:spcBef>
                <a:spcPts val="448"/>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b="0" strike="noStrike" spc="-1">
              <a:solidFill>
                <a:srgbClr val="FFFFFF"/>
              </a:solidFill>
              <a:latin typeface="Times New Roman"/>
            </a:endParaRPr>
          </a:p>
          <a:p>
            <a:pPr marL="342720" indent="-342720">
              <a:lnSpc>
                <a:spcPct val="8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600" b="1" i="1" strike="noStrike" spc="-1">
                <a:solidFill>
                  <a:srgbClr val="FFFFFF"/>
                </a:solidFill>
                <a:latin typeface="Times New Roman"/>
              </a:rPr>
              <a:t>1. Strengthening of statehood, development of Kazakhstan as a modern democratic and legal state;</a:t>
            </a:r>
            <a:endParaRPr lang="en-US" sz="1600" b="0" strike="noStrike" spc="-1">
              <a:solidFill>
                <a:srgbClr val="FFFFFF"/>
              </a:solidFill>
              <a:latin typeface="Times New Roman"/>
            </a:endParaRPr>
          </a:p>
          <a:p>
            <a:pPr marL="342720" indent="-342720">
              <a:lnSpc>
                <a:spcPct val="8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600" b="1" i="1" strike="noStrike" spc="-1">
                <a:solidFill>
                  <a:srgbClr val="FFFFFF"/>
                </a:solidFill>
                <a:latin typeface="Times New Roman"/>
              </a:rPr>
              <a:t>2. Ensuring lasting stability in the country and the region;</a:t>
            </a:r>
            <a:endParaRPr lang="en-US" sz="1600" b="0" strike="noStrike" spc="-1">
              <a:solidFill>
                <a:srgbClr val="FFFFFF"/>
              </a:solidFill>
              <a:latin typeface="Times New Roman"/>
            </a:endParaRPr>
          </a:p>
          <a:p>
            <a:pPr marL="342720" indent="-342720">
              <a:lnSpc>
                <a:spcPct val="8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600" b="1" i="1" strike="noStrike" spc="-1">
                <a:solidFill>
                  <a:srgbClr val="FFFFFF"/>
                </a:solidFill>
                <a:latin typeface="Times New Roman"/>
              </a:rPr>
              <a:t>3. Development of regional and international cooperation;</a:t>
            </a:r>
            <a:endParaRPr lang="en-US" sz="1600" b="0" strike="noStrike" spc="-1">
              <a:solidFill>
                <a:srgbClr val="FFFFFF"/>
              </a:solidFill>
              <a:latin typeface="Times New Roman"/>
            </a:endParaRPr>
          </a:p>
          <a:p>
            <a:pPr marL="342720" indent="-342720">
              <a:lnSpc>
                <a:spcPct val="8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600" b="1" i="1" strike="noStrike" spc="-1">
                <a:solidFill>
                  <a:srgbClr val="FFFFFF"/>
                </a:solidFill>
                <a:latin typeface="Times New Roman"/>
              </a:rPr>
              <a:t>4. Dynamic development of the economy in accordance with the requirements of globalization and the development of new technologies, with an emphasis on the development of non-primary sectors;</a:t>
            </a:r>
            <a:endParaRPr lang="en-US" sz="1600" b="0" strike="noStrike" spc="-1">
              <a:solidFill>
                <a:srgbClr val="FFFFFF"/>
              </a:solidFill>
              <a:latin typeface="Times New Roman"/>
            </a:endParaRPr>
          </a:p>
          <a:p>
            <a:pPr marL="342720" indent="-342720">
              <a:lnSpc>
                <a:spcPct val="8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600" b="1" i="1" strike="noStrike" spc="-1">
                <a:solidFill>
                  <a:srgbClr val="FFFFFF"/>
                </a:solidFill>
                <a:latin typeface="Times New Roman"/>
              </a:rPr>
              <a:t>5. Development of education, professional training and social sphere at the national level </a:t>
            </a:r>
            <a:r>
              <a:rPr lang="en-US" sz="1600" b="1" i="1" strike="noStrike" spc="-1">
                <a:solidFill>
                  <a:srgbClr val="FFFFFF"/>
                </a:solidFill>
                <a:latin typeface="Times New Roman"/>
              </a:rPr>
              <a:t>XXI</a:t>
            </a:r>
            <a:r>
              <a:rPr lang="ru-RU" sz="1600" b="1" i="1" strike="noStrike" spc="-1">
                <a:solidFill>
                  <a:srgbClr val="FFFFFF"/>
                </a:solidFill>
                <a:latin typeface="Times New Roman"/>
              </a:rPr>
              <a:t> centuries;</a:t>
            </a:r>
            <a:endParaRPr lang="en-US" sz="1600" b="0" strike="noStrike" spc="-1">
              <a:solidFill>
                <a:srgbClr val="FFFFFF"/>
              </a:solidFill>
              <a:latin typeface="Times New Roman"/>
            </a:endParaRPr>
          </a:p>
          <a:p>
            <a:pPr marL="342720" indent="-342720">
              <a:lnSpc>
                <a:spcPct val="8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600" b="1" i="1" strike="noStrike" spc="-1">
                <a:solidFill>
                  <a:srgbClr val="FFFFFF"/>
                </a:solidFill>
                <a:latin typeface="Times New Roman"/>
              </a:rPr>
              <a:t>6. Consistent development of civil society, ensuring the rights and freedoms of citizens;</a:t>
            </a:r>
            <a:endParaRPr lang="en-US" sz="1600" b="0" strike="noStrike" spc="-1">
              <a:solidFill>
                <a:srgbClr val="FFFFFF"/>
              </a:solidFill>
              <a:latin typeface="Times New Roman"/>
            </a:endParaRPr>
          </a:p>
          <a:p>
            <a:pPr marL="342720" indent="-342720">
              <a:lnSpc>
                <a:spcPct val="8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600" b="1" i="1" strike="noStrike" spc="-1">
                <a:solidFill>
                  <a:srgbClr val="FFFFFF"/>
                </a:solidFill>
                <a:latin typeface="Times New Roman"/>
              </a:rPr>
              <a:t>7. Further development of moral and spiritual values;</a:t>
            </a:r>
            <a:endParaRPr lang="en-US" sz="1600" b="0" strike="noStrike" spc="-1">
              <a:solidFill>
                <a:srgbClr val="FFFFFF"/>
              </a:solidFill>
              <a:latin typeface="Times New Roman"/>
            </a:endParaRPr>
          </a:p>
          <a:p>
            <a:pPr marL="342720" indent="-342720">
              <a:lnSpc>
                <a:spcPct val="8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600" b="1" i="1" strike="noStrike" spc="-1">
                <a:solidFill>
                  <a:srgbClr val="FFFFFF"/>
                </a:solidFill>
                <a:latin typeface="Times New Roman"/>
              </a:rPr>
              <a:t>8. Ensuring religious tolerance and interfaith harmony;</a:t>
            </a:r>
            <a:endParaRPr lang="en-US" sz="1600" b="0" strike="noStrike" spc="-1">
              <a:solidFill>
                <a:srgbClr val="FFFFFF"/>
              </a:solidFill>
              <a:latin typeface="Times New Roman"/>
            </a:endParaRPr>
          </a:p>
          <a:p>
            <a:pPr marL="342720" indent="-342720">
              <a:lnSpc>
                <a:spcPct val="8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600" b="1" i="1" strike="noStrike" spc="-1">
                <a:solidFill>
                  <a:srgbClr val="FFFFFF"/>
                </a:solidFill>
                <a:latin typeface="Times New Roman"/>
              </a:rPr>
              <a:t>9. Fight against corruption;</a:t>
            </a:r>
            <a:endParaRPr lang="en-US" sz="1600" b="0" strike="noStrike" spc="-1">
              <a:solidFill>
                <a:srgbClr val="FFFFFF"/>
              </a:solidFill>
              <a:latin typeface="Times New Roman"/>
            </a:endParaRPr>
          </a:p>
          <a:p>
            <a:pPr marL="342720" indent="-342720">
              <a:lnSpc>
                <a:spcPct val="80000"/>
              </a:lnSpc>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600" b="1" i="1" strike="noStrike" spc="-1">
                <a:solidFill>
                  <a:srgbClr val="FFFFFF"/>
                </a:solidFill>
                <a:latin typeface="Times New Roman"/>
              </a:rPr>
              <a:t>10. Fight against terrorism, drug trafficking, extremism in any of their manifestations.</a:t>
            </a:r>
            <a:endParaRPr lang="en-US" sz="1600" b="0" strike="noStrike" spc="-1">
              <a:solidFill>
                <a:srgbClr val="FFFFFF"/>
              </a:solidFill>
              <a:latin typeface="Times New Roman"/>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127"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EEC94"/>
                </a:solidFill>
                <a:latin typeface="Times New Roman"/>
              </a:rPr>
              <a:t>Subsystems of the political system of society</a:t>
            </a:r>
          </a:p>
        </p:txBody>
      </p:sp>
      <p:sp>
        <p:nvSpPr>
          <p:cNvPr id="128"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nSpc>
                <a:spcPct val="100000"/>
              </a:lnSpc>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FFFFF"/>
                </a:solidFill>
                <a:latin typeface="Goudy Stout"/>
              </a:rPr>
              <a:t>Institutional </a:t>
            </a:r>
            <a:endParaRPr lang="en-US" sz="3200" b="0" strike="noStrike" spc="-1">
              <a:solidFill>
                <a:srgbClr val="FFFFFF"/>
              </a:solidFill>
              <a:latin typeface="Times New Roman"/>
            </a:endParaRPr>
          </a:p>
          <a:p>
            <a:pPr marL="342720" indent="-342720">
              <a:lnSpc>
                <a:spcPct val="100000"/>
              </a:lnSpc>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FFFFF"/>
                </a:solidFill>
                <a:latin typeface="Goudy Stout"/>
              </a:rPr>
              <a:t>Regulatory information</a:t>
            </a:r>
            <a:endParaRPr lang="en-US" sz="3200" b="0" strike="noStrike" spc="-1">
              <a:solidFill>
                <a:srgbClr val="FFFFFF"/>
              </a:solidFill>
              <a:latin typeface="Times New Roman"/>
            </a:endParaRPr>
          </a:p>
          <a:p>
            <a:pPr marL="342720" indent="-342720">
              <a:lnSpc>
                <a:spcPct val="100000"/>
              </a:lnSpc>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FFFFF"/>
                </a:solidFill>
                <a:latin typeface="Goudy Stout"/>
              </a:rPr>
              <a:t>Communication system</a:t>
            </a:r>
            <a:endParaRPr lang="en-US" sz="3200" b="0" strike="noStrike" spc="-1">
              <a:solidFill>
                <a:srgbClr val="FFFFFF"/>
              </a:solidFill>
              <a:latin typeface="Times New Roman"/>
            </a:endParaRPr>
          </a:p>
          <a:p>
            <a:pPr marL="342720" indent="-342720">
              <a:lnSpc>
                <a:spcPct val="100000"/>
              </a:lnSpc>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FFFFF"/>
                </a:solidFill>
                <a:latin typeface="Goudy Stout"/>
              </a:rPr>
              <a:t>Ideological</a:t>
            </a:r>
            <a:endParaRPr lang="en-US" sz="3200" b="0" strike="noStrike" spc="-1">
              <a:solidFill>
                <a:srgbClr val="FFFFFF"/>
              </a:solidFill>
              <a:latin typeface="Times New Roman"/>
            </a:endParaRPr>
          </a:p>
          <a:p>
            <a:pPr marL="342720" indent="-342720">
              <a:lnSpc>
                <a:spcPct val="100000"/>
              </a:lnSpc>
              <a:spcBef>
                <a:spcPts val="799"/>
              </a:spcBef>
              <a:buClr>
                <a:srgbClr val="FFFFCC"/>
              </a:buClr>
              <a:buSzPct val="6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FFFFF"/>
                </a:solidFill>
                <a:latin typeface="Goudy Stout"/>
              </a:rPr>
              <a:t>Kulturnaya Street</a:t>
            </a:r>
            <a:endParaRPr lang="en-US" sz="3200" b="0" strike="noStrike" spc="-1">
              <a:solidFill>
                <a:srgbClr val="FFFFFF"/>
              </a:solidFill>
              <a:latin typeface="Times New Roman"/>
            </a:endParaRPr>
          </a:p>
          <a:p>
            <a:pPr marL="342720" indent="-342720">
              <a:lnSpc>
                <a:spcPct val="100000"/>
              </a:lnSpc>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129"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Institutional subsystem</a:t>
            </a:r>
          </a:p>
        </p:txBody>
      </p:sp>
      <p:sp>
        <p:nvSpPr>
          <p:cNvPr id="130"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lgn="ctr">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FFFFF"/>
                </a:solidFill>
                <a:latin typeface="Times New Roman"/>
              </a:rPr>
              <a:t>Structure</a:t>
            </a:r>
            <a:endParaRPr lang="en-US" sz="2800" b="0" strike="noStrike" spc="-1">
              <a:solidFill>
                <a:srgbClr val="FFFFFF"/>
              </a:solidFill>
              <a:latin typeface="Times New Roman"/>
            </a:endParaRPr>
          </a:p>
          <a:p>
            <a:pPr marL="342720" indent="-34272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FFFFFF"/>
              </a:solidFill>
              <a:latin typeface="Times New Roman"/>
            </a:endParaRPr>
          </a:p>
        </p:txBody>
      </p:sp>
      <p:sp>
        <p:nvSpPr>
          <p:cNvPr id="131" name="CustomShape 3"/>
          <p:cNvSpPr/>
          <p:nvPr/>
        </p:nvSpPr>
        <p:spPr>
          <a:xfrm>
            <a:off x="762120" y="2209680"/>
            <a:ext cx="1828800" cy="53352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State</a:t>
            </a:r>
            <a:endParaRPr lang="en-US" sz="1800" b="0" strike="noStrike" spc="-1">
              <a:solidFill>
                <a:srgbClr val="FFFFFF"/>
              </a:solidFill>
              <a:latin typeface="Arial"/>
            </a:endParaRPr>
          </a:p>
        </p:txBody>
      </p:sp>
      <p:sp>
        <p:nvSpPr>
          <p:cNvPr id="132" name="CustomShape 4"/>
          <p:cNvSpPr/>
          <p:nvPr/>
        </p:nvSpPr>
        <p:spPr>
          <a:xfrm>
            <a:off x="762120" y="2895480"/>
            <a:ext cx="1828800" cy="60984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Legislative requirements</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government agencies</a:t>
            </a:r>
            <a:endParaRPr lang="en-US" sz="1800" b="0" strike="noStrike" spc="-1">
              <a:solidFill>
                <a:srgbClr val="FFFFFF"/>
              </a:solidFill>
              <a:latin typeface="Arial"/>
            </a:endParaRPr>
          </a:p>
        </p:txBody>
      </p:sp>
      <p:sp>
        <p:nvSpPr>
          <p:cNvPr id="133" name="CustomShape 5"/>
          <p:cNvSpPr/>
          <p:nvPr/>
        </p:nvSpPr>
        <p:spPr>
          <a:xfrm>
            <a:off x="762120" y="3657600"/>
            <a:ext cx="1828800" cy="6858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Executive bodies</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government agencies</a:t>
            </a:r>
            <a:endParaRPr lang="en-US" sz="1800" b="0" strike="noStrike" spc="-1">
              <a:solidFill>
                <a:srgbClr val="FFFFFF"/>
              </a:solidFill>
              <a:latin typeface="Arial"/>
            </a:endParaRPr>
          </a:p>
        </p:txBody>
      </p:sp>
      <p:sp>
        <p:nvSpPr>
          <p:cNvPr id="134" name="CustomShape 6"/>
          <p:cNvSpPr/>
          <p:nvPr/>
        </p:nvSpPr>
        <p:spPr>
          <a:xfrm>
            <a:off x="762120" y="4495680"/>
            <a:ext cx="1828800" cy="6858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Court cases</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government agencies</a:t>
            </a:r>
            <a:endParaRPr lang="en-US" sz="1800" b="0" strike="noStrike" spc="-1">
              <a:solidFill>
                <a:srgbClr val="FFFFFF"/>
              </a:solidFill>
              <a:latin typeface="Arial"/>
            </a:endParaRPr>
          </a:p>
        </p:txBody>
      </p:sp>
      <p:sp>
        <p:nvSpPr>
          <p:cNvPr id="135" name="CustomShape 7"/>
          <p:cNvSpPr/>
          <p:nvPr/>
        </p:nvSpPr>
        <p:spPr>
          <a:xfrm>
            <a:off x="3352680" y="2286000"/>
            <a:ext cx="2590920" cy="53352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Political information</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infrastructure</a:t>
            </a:r>
            <a:endParaRPr lang="en-US" sz="1800" b="0" strike="noStrike" spc="-1">
              <a:solidFill>
                <a:srgbClr val="FFFFFF"/>
              </a:solidFill>
              <a:latin typeface="Arial"/>
            </a:endParaRPr>
          </a:p>
        </p:txBody>
      </p:sp>
      <p:sp>
        <p:nvSpPr>
          <p:cNvPr id="136" name="CustomShape 8"/>
          <p:cNvSpPr/>
          <p:nvPr/>
        </p:nvSpPr>
        <p:spPr>
          <a:xfrm>
            <a:off x="3352680" y="2971800"/>
            <a:ext cx="2590920" cy="53352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Political issues</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parties</a:t>
            </a:r>
            <a:endParaRPr lang="en-US" sz="1800" b="0" strike="noStrike" spc="-1">
              <a:solidFill>
                <a:srgbClr val="FFFFFF"/>
              </a:solidFill>
              <a:latin typeface="Arial"/>
            </a:endParaRPr>
          </a:p>
        </p:txBody>
      </p:sp>
      <p:sp>
        <p:nvSpPr>
          <p:cNvPr id="137" name="CustomShape 9"/>
          <p:cNvSpPr/>
          <p:nvPr/>
        </p:nvSpPr>
        <p:spPr>
          <a:xfrm>
            <a:off x="3352680" y="3657600"/>
            <a:ext cx="2590920" cy="9144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Publicly available-</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political issues</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organizations and movements</a:t>
            </a:r>
            <a:endParaRPr lang="en-US" sz="1800" b="0" strike="noStrike" spc="-1">
              <a:solidFill>
                <a:srgbClr val="FFFFFF"/>
              </a:solidFill>
              <a:latin typeface="Arial"/>
            </a:endParaRPr>
          </a:p>
        </p:txBody>
      </p:sp>
      <p:sp>
        <p:nvSpPr>
          <p:cNvPr id="138" name="CustomShape 10"/>
          <p:cNvSpPr/>
          <p:nvPr/>
        </p:nvSpPr>
        <p:spPr>
          <a:xfrm>
            <a:off x="3352680" y="4724280"/>
            <a:ext cx="2590920" cy="4572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Lobbying groups</a:t>
            </a:r>
            <a:endParaRPr lang="en-US" sz="1800" b="0" strike="noStrike" spc="-1">
              <a:solidFill>
                <a:srgbClr val="FFFFFF"/>
              </a:solidFill>
              <a:latin typeface="Arial"/>
            </a:endParaRPr>
          </a:p>
        </p:txBody>
      </p:sp>
      <p:sp>
        <p:nvSpPr>
          <p:cNvPr id="139" name="CustomShape 11"/>
          <p:cNvSpPr/>
          <p:nvPr/>
        </p:nvSpPr>
        <p:spPr>
          <a:xfrm>
            <a:off x="6477120" y="2286000"/>
            <a:ext cx="2209680" cy="53352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MASS MEDIA</a:t>
            </a:r>
            <a:endParaRPr lang="en-US" sz="1800" b="0" strike="noStrike" spc="-1">
              <a:solidFill>
                <a:srgbClr val="FFFFFF"/>
              </a:solidFill>
              <a:latin typeface="Arial"/>
            </a:endParaRPr>
          </a:p>
        </p:txBody>
      </p:sp>
      <p:sp>
        <p:nvSpPr>
          <p:cNvPr id="140" name="CustomShape 12"/>
          <p:cNvSpPr/>
          <p:nvPr/>
        </p:nvSpPr>
        <p:spPr>
          <a:xfrm>
            <a:off x="6477120" y="2971800"/>
            <a:ext cx="2209680" cy="60948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Television</a:t>
            </a:r>
            <a:endParaRPr lang="en-US" sz="1800" b="0" strike="noStrike" spc="-1">
              <a:solidFill>
                <a:srgbClr val="FFFFFF"/>
              </a:solidFill>
              <a:latin typeface="Arial"/>
            </a:endParaRPr>
          </a:p>
        </p:txBody>
      </p:sp>
      <p:sp>
        <p:nvSpPr>
          <p:cNvPr id="141" name="CustomShape 13"/>
          <p:cNvSpPr/>
          <p:nvPr/>
        </p:nvSpPr>
        <p:spPr>
          <a:xfrm>
            <a:off x="6477120" y="3733920"/>
            <a:ext cx="2209680" cy="60948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Radio</a:t>
            </a:r>
            <a:endParaRPr lang="en-US" sz="1800" b="0" strike="noStrike" spc="-1">
              <a:solidFill>
                <a:srgbClr val="FFFFFF"/>
              </a:solidFill>
              <a:latin typeface="Arial"/>
            </a:endParaRPr>
          </a:p>
        </p:txBody>
      </p:sp>
      <p:sp>
        <p:nvSpPr>
          <p:cNvPr id="142" name="CustomShape 14"/>
          <p:cNvSpPr/>
          <p:nvPr/>
        </p:nvSpPr>
        <p:spPr>
          <a:xfrm>
            <a:off x="6477120" y="4495680"/>
            <a:ext cx="2209680" cy="60984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Print</a:t>
            </a:r>
            <a:endParaRPr lang="en-US" sz="1800" b="0" strike="noStrike" spc="-1">
              <a:solidFill>
                <a:srgbClr val="FFFFFF"/>
              </a:solidFill>
              <a:latin typeface="Arial"/>
            </a:endParaRPr>
          </a:p>
        </p:txBody>
      </p:sp>
      <p:sp>
        <p:nvSpPr>
          <p:cNvPr id="143" name="CustomShape 15"/>
          <p:cNvSpPr/>
          <p:nvPr/>
        </p:nvSpPr>
        <p:spPr>
          <a:xfrm>
            <a:off x="5105520" y="5638680"/>
            <a:ext cx="2361960" cy="53352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Church</a:t>
            </a:r>
            <a:endParaRPr lang="en-US" sz="1800" b="0" strike="noStrike" spc="-1">
              <a:solidFill>
                <a:srgbClr val="FFFFFF"/>
              </a:solidFill>
              <a:latin typeface="Arial"/>
            </a:endParaRPr>
          </a:p>
        </p:txBody>
      </p:sp>
      <p:sp>
        <p:nvSpPr>
          <p:cNvPr id="144" name="Line 16"/>
          <p:cNvSpPr/>
          <p:nvPr/>
        </p:nvSpPr>
        <p:spPr>
          <a:xfrm flipH="1">
            <a:off x="1676520" y="1828800"/>
            <a:ext cx="182880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45" name="Line 17"/>
          <p:cNvSpPr/>
          <p:nvPr/>
        </p:nvSpPr>
        <p:spPr>
          <a:xfrm>
            <a:off x="5562720" y="1905120"/>
            <a:ext cx="205740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46" name="Line 18"/>
          <p:cNvSpPr/>
          <p:nvPr/>
        </p:nvSpPr>
        <p:spPr>
          <a:xfrm>
            <a:off x="4572000" y="1981080"/>
            <a:ext cx="0" cy="30492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47" name="Line 19"/>
          <p:cNvSpPr/>
          <p:nvPr/>
        </p:nvSpPr>
        <p:spPr>
          <a:xfrm>
            <a:off x="1676520" y="1828800"/>
            <a:ext cx="0" cy="38088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48" name="Line 20"/>
          <p:cNvSpPr/>
          <p:nvPr/>
        </p:nvSpPr>
        <p:spPr>
          <a:xfrm flipH="1">
            <a:off x="456840" y="2514600"/>
            <a:ext cx="30492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49" name="Line 21"/>
          <p:cNvSpPr/>
          <p:nvPr/>
        </p:nvSpPr>
        <p:spPr>
          <a:xfrm>
            <a:off x="457200" y="2514600"/>
            <a:ext cx="0" cy="228600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50" name="Line 22"/>
          <p:cNvSpPr/>
          <p:nvPr/>
        </p:nvSpPr>
        <p:spPr>
          <a:xfrm>
            <a:off x="457200" y="4800600"/>
            <a:ext cx="30492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151" name="Line 23"/>
          <p:cNvSpPr/>
          <p:nvPr/>
        </p:nvSpPr>
        <p:spPr>
          <a:xfrm>
            <a:off x="457200" y="3962520"/>
            <a:ext cx="30492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152" name="Line 24"/>
          <p:cNvSpPr/>
          <p:nvPr/>
        </p:nvSpPr>
        <p:spPr>
          <a:xfrm>
            <a:off x="457200" y="3124080"/>
            <a:ext cx="30492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153" name="Line 25"/>
          <p:cNvSpPr/>
          <p:nvPr/>
        </p:nvSpPr>
        <p:spPr>
          <a:xfrm flipH="1">
            <a:off x="2971800" y="2514600"/>
            <a:ext cx="38088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54" name="Line 26"/>
          <p:cNvSpPr/>
          <p:nvPr/>
        </p:nvSpPr>
        <p:spPr>
          <a:xfrm>
            <a:off x="2971800" y="2514600"/>
            <a:ext cx="0" cy="236232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55" name="Line 27"/>
          <p:cNvSpPr/>
          <p:nvPr/>
        </p:nvSpPr>
        <p:spPr>
          <a:xfrm>
            <a:off x="2971800" y="4876920"/>
            <a:ext cx="38088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156" name="Line 28"/>
          <p:cNvSpPr/>
          <p:nvPr/>
        </p:nvSpPr>
        <p:spPr>
          <a:xfrm>
            <a:off x="2971800" y="4038480"/>
            <a:ext cx="38088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157" name="Line 29"/>
          <p:cNvSpPr/>
          <p:nvPr/>
        </p:nvSpPr>
        <p:spPr>
          <a:xfrm>
            <a:off x="2971800" y="3200400"/>
            <a:ext cx="38088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158" name="Line 30"/>
          <p:cNvSpPr/>
          <p:nvPr/>
        </p:nvSpPr>
        <p:spPr>
          <a:xfrm>
            <a:off x="7620120" y="1905120"/>
            <a:ext cx="0" cy="38088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59" name="Line 31"/>
          <p:cNvSpPr/>
          <p:nvPr/>
        </p:nvSpPr>
        <p:spPr>
          <a:xfrm>
            <a:off x="8686800" y="2514600"/>
            <a:ext cx="22860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60" name="Line 32"/>
          <p:cNvSpPr/>
          <p:nvPr/>
        </p:nvSpPr>
        <p:spPr>
          <a:xfrm>
            <a:off x="8915400" y="2514600"/>
            <a:ext cx="0" cy="228600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61" name="Line 33"/>
          <p:cNvSpPr/>
          <p:nvPr/>
        </p:nvSpPr>
        <p:spPr>
          <a:xfrm flipH="1">
            <a:off x="8686440" y="4800600"/>
            <a:ext cx="22860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162" name="Line 34"/>
          <p:cNvSpPr/>
          <p:nvPr/>
        </p:nvSpPr>
        <p:spPr>
          <a:xfrm flipH="1">
            <a:off x="8686440" y="3962520"/>
            <a:ext cx="22860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163" name="Line 35"/>
          <p:cNvSpPr/>
          <p:nvPr/>
        </p:nvSpPr>
        <p:spPr>
          <a:xfrm flipH="1">
            <a:off x="8686440" y="3200400"/>
            <a:ext cx="228600" cy="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
        <p:nvSpPr>
          <p:cNvPr id="164" name="Line 36"/>
          <p:cNvSpPr/>
          <p:nvPr/>
        </p:nvSpPr>
        <p:spPr>
          <a:xfrm>
            <a:off x="6172200" y="1905120"/>
            <a:ext cx="0" cy="373356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65" name="Line 37"/>
          <p:cNvSpPr/>
          <p:nvPr/>
        </p:nvSpPr>
        <p:spPr>
          <a:xfrm>
            <a:off x="6172200" y="5410080"/>
            <a:ext cx="0" cy="228600"/>
          </a:xfrm>
          <a:prstGeom prst="line">
            <a:avLst/>
          </a:prstGeom>
          <a:ln w="9360">
            <a:solidFill>
              <a:srgbClr val="FFFFFF"/>
            </a:solidFill>
            <a:miter/>
            <a:tailEnd type="triangle" w="med" len="med"/>
          </a:ln>
        </p:spPr>
        <p:style>
          <a:lnRef idx="0">
            <a:scrgbClr r="0" g="0" b="0"/>
          </a:lnRef>
          <a:fillRef idx="0">
            <a:scrgbClr r="0" g="0" b="0"/>
          </a:fillRef>
          <a:effectRef idx="0">
            <a:scrgbClr r="0" g="0" b="0"/>
          </a:effectRef>
          <a:fontRef idx="minor"/>
        </p:style>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166"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Regulatory subsystem</a:t>
            </a:r>
          </a:p>
        </p:txBody>
      </p:sp>
      <p:sp>
        <p:nvSpPr>
          <p:cNvPr id="167" name="TextShape 2"/>
          <p:cNvSpPr txBox="1"/>
          <p:nvPr/>
        </p:nvSpPr>
        <p:spPr>
          <a:xfrm>
            <a:off x="457200" y="1599840"/>
            <a:ext cx="8229600" cy="4530600"/>
          </a:xfrm>
          <a:prstGeom prst="rect">
            <a:avLst/>
          </a:prstGeom>
          <a:noFill/>
          <a:ln>
            <a:noFill/>
          </a:ln>
        </p:spPr>
        <p:txBody>
          <a:bodyPr lIns="90000" tIns="46800" rIns="90000" bIns="46800">
            <a:normAutofit/>
          </a:bodyPr>
          <a:lstStyle/>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u="sng" strike="noStrike" spc="-1">
                <a:solidFill>
                  <a:srgbClr val="FFFFFF"/>
                </a:solidFill>
                <a:uFillTx/>
                <a:latin typeface="Times New Roman"/>
              </a:rPr>
              <a:t>Structure</a:t>
            </a:r>
            <a:endParaRPr lang="en-US" sz="3200" b="0" strike="noStrike" spc="-1">
              <a:solidFill>
                <a:srgbClr val="FFFFFF"/>
              </a:solidFill>
              <a:latin typeface="Times New Roman"/>
            </a:endParaRPr>
          </a:p>
          <a:p>
            <a:pPr marL="342720" indent="-342720">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sp>
        <p:nvSpPr>
          <p:cNvPr id="168" name="CustomShape 3"/>
          <p:cNvSpPr/>
          <p:nvPr/>
        </p:nvSpPr>
        <p:spPr>
          <a:xfrm>
            <a:off x="685800" y="2666880"/>
            <a:ext cx="1905120" cy="9144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Legal norms</a:t>
            </a:r>
            <a:endParaRPr lang="en-US" sz="1800" b="0" strike="noStrike" spc="-1">
              <a:solidFill>
                <a:srgbClr val="FFFFFF"/>
              </a:solidFill>
              <a:latin typeface="Arial"/>
            </a:endParaRPr>
          </a:p>
        </p:txBody>
      </p:sp>
      <p:sp>
        <p:nvSpPr>
          <p:cNvPr id="169" name="CustomShape 4"/>
          <p:cNvSpPr/>
          <p:nvPr/>
        </p:nvSpPr>
        <p:spPr>
          <a:xfrm>
            <a:off x="2666880" y="2666880"/>
            <a:ext cx="2438640" cy="9144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Standards of activity</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public services </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organizations</a:t>
            </a:r>
            <a:endParaRPr lang="en-US" sz="1800" b="0" strike="noStrike" spc="-1">
              <a:solidFill>
                <a:srgbClr val="FFFFFF"/>
              </a:solidFill>
              <a:latin typeface="Arial"/>
            </a:endParaRPr>
          </a:p>
        </p:txBody>
      </p:sp>
      <p:sp>
        <p:nvSpPr>
          <p:cNvPr id="170" name="CustomShape 5"/>
          <p:cNvSpPr/>
          <p:nvPr/>
        </p:nvSpPr>
        <p:spPr>
          <a:xfrm>
            <a:off x="5181480" y="2666880"/>
            <a:ext cx="1905120" cy="9144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Unwritten ones </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customs and traditions</a:t>
            </a:r>
            <a:endParaRPr lang="en-US" sz="1800" b="0" strike="noStrike" spc="-1">
              <a:solidFill>
                <a:srgbClr val="FFFFFF"/>
              </a:solidFill>
              <a:latin typeface="Arial"/>
            </a:endParaRPr>
          </a:p>
        </p:txBody>
      </p:sp>
      <p:sp>
        <p:nvSpPr>
          <p:cNvPr id="171" name="CustomShape 6"/>
          <p:cNvSpPr/>
          <p:nvPr/>
        </p:nvSpPr>
        <p:spPr>
          <a:xfrm>
            <a:off x="7162920" y="2666880"/>
            <a:ext cx="1752480" cy="91440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800" b="1" strike="noStrike" spc="-1">
                <a:solidFill>
                  <a:srgbClr val="FFFFFF"/>
                </a:solidFill>
                <a:latin typeface="Times New Roman"/>
              </a:rPr>
              <a:t>Ethics Department-</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800" b="1" strike="noStrike" spc="-1">
                <a:solidFill>
                  <a:srgbClr val="FFFFFF"/>
                </a:solidFill>
                <a:latin typeface="Times New Roman"/>
              </a:rPr>
              <a:t>moral issues</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800" b="1" strike="noStrike" spc="-1">
                <a:solidFill>
                  <a:srgbClr val="FFFFFF"/>
                </a:solidFill>
                <a:latin typeface="Times New Roman"/>
              </a:rPr>
              <a:t>standards</a:t>
            </a:r>
            <a:endParaRPr lang="en-US" sz="1800" b="0" strike="noStrike" spc="-1">
              <a:solidFill>
                <a:srgbClr val="FFFFFF"/>
              </a:solidFill>
              <a:latin typeface="Arial"/>
            </a:endParaRPr>
          </a:p>
        </p:txBody>
      </p:sp>
      <p:sp>
        <p:nvSpPr>
          <p:cNvPr id="172" name="CustomShape 7"/>
          <p:cNvSpPr/>
          <p:nvPr/>
        </p:nvSpPr>
        <p:spPr>
          <a:xfrm>
            <a:off x="1523880" y="3886200"/>
            <a:ext cx="1752840" cy="60948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The Constitution</a:t>
            </a:r>
            <a:endParaRPr lang="en-US" sz="1800" b="0" strike="noStrike" spc="-1">
              <a:solidFill>
                <a:srgbClr val="FFFFFF"/>
              </a:solidFill>
              <a:latin typeface="Arial"/>
            </a:endParaRPr>
          </a:p>
        </p:txBody>
      </p:sp>
      <p:sp>
        <p:nvSpPr>
          <p:cNvPr id="173" name="CustomShape 8"/>
          <p:cNvSpPr/>
          <p:nvPr/>
        </p:nvSpPr>
        <p:spPr>
          <a:xfrm>
            <a:off x="3809880" y="3886200"/>
            <a:ext cx="1981440" cy="60948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Laws</a:t>
            </a:r>
            <a:endParaRPr lang="en-US" sz="1800" b="0" strike="noStrike" spc="-1">
              <a:solidFill>
                <a:srgbClr val="FFFFFF"/>
              </a:solidFill>
              <a:latin typeface="Arial"/>
            </a:endParaRPr>
          </a:p>
        </p:txBody>
      </p:sp>
      <p:sp>
        <p:nvSpPr>
          <p:cNvPr id="174" name="CustomShape 9"/>
          <p:cNvSpPr/>
          <p:nvPr/>
        </p:nvSpPr>
        <p:spPr>
          <a:xfrm>
            <a:off x="6324480" y="3886200"/>
            <a:ext cx="2057400" cy="609480"/>
          </a:xfrm>
          <a:prstGeom prst="rect">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90000" tIns="46800" rIns="90000" bIns="4680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Regulatory requirements</a:t>
            </a:r>
            <a:endParaRPr lang="en-US" sz="18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 acts</a:t>
            </a:r>
            <a:endParaRPr lang="en-US" sz="1800" b="0" strike="noStrike" spc="-1">
              <a:solidFill>
                <a:srgbClr val="FFFFFF"/>
              </a:solidFill>
              <a:latin typeface="Arial"/>
            </a:endParaRPr>
          </a:p>
        </p:txBody>
      </p:sp>
      <p:sp>
        <p:nvSpPr>
          <p:cNvPr id="175" name="Line 10"/>
          <p:cNvSpPr/>
          <p:nvPr/>
        </p:nvSpPr>
        <p:spPr>
          <a:xfrm>
            <a:off x="1600200" y="2133720"/>
            <a:ext cx="0" cy="53316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76" name="Line 11"/>
          <p:cNvSpPr/>
          <p:nvPr/>
        </p:nvSpPr>
        <p:spPr>
          <a:xfrm>
            <a:off x="1600200" y="2133720"/>
            <a:ext cx="2286000" cy="53316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77" name="Line 12"/>
          <p:cNvSpPr/>
          <p:nvPr/>
        </p:nvSpPr>
        <p:spPr>
          <a:xfrm>
            <a:off x="1600200" y="2133720"/>
            <a:ext cx="4572000" cy="53316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78" name="Line 13"/>
          <p:cNvSpPr/>
          <p:nvPr/>
        </p:nvSpPr>
        <p:spPr>
          <a:xfrm>
            <a:off x="1600200" y="2133720"/>
            <a:ext cx="6477120" cy="53316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79" name="Line 14"/>
          <p:cNvSpPr/>
          <p:nvPr/>
        </p:nvSpPr>
        <p:spPr>
          <a:xfrm>
            <a:off x="1676520" y="3581280"/>
            <a:ext cx="761760" cy="30492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80" name="Line 15"/>
          <p:cNvSpPr/>
          <p:nvPr/>
        </p:nvSpPr>
        <p:spPr>
          <a:xfrm>
            <a:off x="1676520" y="3581280"/>
            <a:ext cx="3200400" cy="30492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81" name="Line 16"/>
          <p:cNvSpPr/>
          <p:nvPr/>
        </p:nvSpPr>
        <p:spPr>
          <a:xfrm>
            <a:off x="1676520" y="3581280"/>
            <a:ext cx="5715000" cy="304920"/>
          </a:xfrm>
          <a:prstGeom prst="line">
            <a:avLst/>
          </a:prstGeom>
          <a:ln w="9360">
            <a:solidFill>
              <a:srgbClr val="FFFFFF"/>
            </a:solidFill>
            <a:miter/>
          </a:ln>
        </p:spPr>
        <p:style>
          <a:lnRef idx="0">
            <a:scrgbClr r="0" g="0" b="0"/>
          </a:lnRef>
          <a:fillRef idx="0">
            <a:scrgbClr r="0" g="0" b="0"/>
          </a:fillRef>
          <a:effectRef idx="0">
            <a:scrgbClr r="0" g="0" b="0"/>
          </a:effectRef>
          <a:fontRef idx="minor"/>
        </p:style>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182"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Communication subsystem</a:t>
            </a:r>
          </a:p>
        </p:txBody>
      </p:sp>
      <p:sp>
        <p:nvSpPr>
          <p:cNvPr id="183" name="TextShape 2"/>
          <p:cNvSpPr txBox="1"/>
          <p:nvPr/>
        </p:nvSpPr>
        <p:spPr>
          <a:xfrm>
            <a:off x="457200" y="1599840"/>
            <a:ext cx="4038480" cy="4530600"/>
          </a:xfrm>
          <a:prstGeom prst="rect">
            <a:avLst/>
          </a:prstGeom>
          <a:noFill/>
          <a:ln>
            <a:noFill/>
          </a:ln>
        </p:spPr>
        <p:txBody>
          <a:bodyPr lIns="90000" tIns="46800" rIns="90000" bIns="46800">
            <a:normAutofit/>
          </a:bodyPr>
          <a:lstStyle/>
          <a:p>
            <a:pPr marL="342720" indent="-342720" algn="just">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FF"/>
                </a:solidFill>
                <a:latin typeface="Times New Roman"/>
              </a:rPr>
              <a:t>         </a:t>
            </a:r>
            <a:r>
              <a:rPr lang="en-US" sz="2000" b="0" strike="noStrike" spc="-1">
                <a:solidFill>
                  <a:srgbClr val="FFFFFF"/>
                </a:solidFill>
                <a:latin typeface="Times New Roman"/>
              </a:rPr>
              <a:t>It is a set of relations and forms of interaction that develop between social communities and individuals regarding participation in the development and implementation of policies</a:t>
            </a:r>
          </a:p>
          <a:p>
            <a:pPr marL="342720" indent="-342720" algn="just">
              <a:spcBef>
                <a:spcPts val="4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b="0" strike="noStrike" spc="-1">
              <a:solidFill>
                <a:srgbClr val="FFFFFF"/>
              </a:solidFill>
              <a:latin typeface="Times New Roman"/>
            </a:endParaRPr>
          </a:p>
        </p:txBody>
      </p:sp>
      <p:grpSp>
        <p:nvGrpSpPr>
          <p:cNvPr id="184" name="Group 3"/>
          <p:cNvGrpSpPr/>
          <p:nvPr/>
        </p:nvGrpSpPr>
        <p:grpSpPr>
          <a:xfrm>
            <a:off x="4778280" y="3108240"/>
            <a:ext cx="3776760" cy="1514520"/>
            <a:chOff x="4778280" y="3108240"/>
            <a:chExt cx="3776760" cy="1514520"/>
          </a:xfrm>
        </p:grpSpPr>
        <p:sp>
          <p:nvSpPr>
            <p:cNvPr id="185" name="CustomShape 4"/>
            <p:cNvSpPr/>
            <p:nvPr/>
          </p:nvSpPr>
          <p:spPr>
            <a:xfrm>
              <a:off x="6486480" y="3108240"/>
              <a:ext cx="1514520" cy="1514520"/>
            </a:xfrm>
            <a:prstGeom prst="ellipse">
              <a:avLst/>
            </a:prstGeom>
            <a:solidFill>
              <a:srgbClr val="FFFFCC">
                <a:alpha val="50000"/>
              </a:srgbClr>
            </a:solidFill>
            <a:ln w="4680">
              <a:solidFill>
                <a:srgbClr val="FFFFCC"/>
              </a:solidFill>
              <a:miter/>
            </a:ln>
          </p:spPr>
          <p:style>
            <a:lnRef idx="0">
              <a:scrgbClr r="0" g="0" b="0"/>
            </a:lnRef>
            <a:fillRef idx="0">
              <a:scrgbClr r="0" g="0" b="0"/>
            </a:fillRef>
            <a:effectRef idx="0">
              <a:scrgbClr r="0" g="0" b="0"/>
            </a:effectRef>
            <a:fontRef idx="minor"/>
          </p:style>
        </p:sp>
        <p:sp>
          <p:nvSpPr>
            <p:cNvPr id="186" name="CustomShape 5"/>
            <p:cNvSpPr/>
            <p:nvPr/>
          </p:nvSpPr>
          <p:spPr>
            <a:xfrm>
              <a:off x="8151840" y="3676680"/>
              <a:ext cx="403200" cy="378000"/>
            </a:xfrm>
            <a:prstGeom prst="rect">
              <a:avLst/>
            </a:prstGeom>
            <a:noFill/>
            <a:ln>
              <a:noFill/>
            </a:ln>
          </p:spPr>
          <p:style>
            <a:lnRef idx="0">
              <a:scrgbClr r="0" g="0" b="0"/>
            </a:lnRef>
            <a:fillRef idx="0">
              <a:scrgbClr r="0" g="0" b="0"/>
            </a:fillRef>
            <a:effectRef idx="0">
              <a:scrgbClr r="0" g="0" b="0"/>
            </a:effectRef>
            <a:fontRef idx="minor"/>
          </p:style>
        </p:sp>
        <p:sp>
          <p:nvSpPr>
            <p:cNvPr id="187" name="CustomShape 6"/>
            <p:cNvSpPr/>
            <p:nvPr/>
          </p:nvSpPr>
          <p:spPr>
            <a:xfrm>
              <a:off x="5332320" y="3108240"/>
              <a:ext cx="1514520" cy="1514520"/>
            </a:xfrm>
            <a:prstGeom prst="ellipse">
              <a:avLst/>
            </a:prstGeom>
            <a:solidFill>
              <a:srgbClr val="CCCC00">
                <a:alpha val="50000"/>
              </a:srgbClr>
            </a:solidFill>
            <a:ln w="4680">
              <a:solidFill>
                <a:srgbClr val="CCCC00"/>
              </a:solidFill>
              <a:miter/>
            </a:ln>
          </p:spPr>
          <p:style>
            <a:lnRef idx="0">
              <a:scrgbClr r="0" g="0" b="0"/>
            </a:lnRef>
            <a:fillRef idx="0">
              <a:scrgbClr r="0" g="0" b="0"/>
            </a:fillRef>
            <a:effectRef idx="0">
              <a:scrgbClr r="0" g="0" b="0"/>
            </a:effectRef>
            <a:fontRef idx="minor"/>
          </p:style>
        </p:sp>
        <p:sp>
          <p:nvSpPr>
            <p:cNvPr id="188" name="CustomShape 7"/>
            <p:cNvSpPr/>
            <p:nvPr/>
          </p:nvSpPr>
          <p:spPr>
            <a:xfrm>
              <a:off x="4778280" y="3676680"/>
              <a:ext cx="403560" cy="378000"/>
            </a:xfrm>
            <a:prstGeom prst="rect">
              <a:avLst/>
            </a:prstGeom>
            <a:noFill/>
            <a:ln>
              <a:noFill/>
            </a:ln>
          </p:spPr>
          <p:style>
            <a:lnRef idx="0">
              <a:scrgbClr r="0" g="0" b="0"/>
            </a:lnRef>
            <a:fillRef idx="0">
              <a:scrgbClr r="0" g="0" b="0"/>
            </a:fillRef>
            <a:effectRef idx="0">
              <a:scrgbClr r="0" g="0" b="0"/>
            </a:effectRef>
            <a:fontRef idx="minor"/>
          </p:style>
        </p:sp>
      </p:grpSp>
      <p:sp>
        <p:nvSpPr>
          <p:cNvPr id="189" name="CustomShape 8"/>
          <p:cNvSpPr/>
          <p:nvPr/>
        </p:nvSpPr>
        <p:spPr>
          <a:xfrm>
            <a:off x="5181480" y="1828800"/>
            <a:ext cx="3633840" cy="119124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6800" rIns="90000" bIns="46800">
            <a:spAutoFit/>
          </a:bodyPr>
          <a:lstStyle/>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Political relations that express the interests of the opposition, </a:t>
            </a:r>
            <a:endParaRPr lang="en-US" sz="1800" b="0" strike="noStrike" spc="-1">
              <a:solidFill>
                <a:srgbClr val="FFFFFF"/>
              </a:solidFill>
              <a:latin typeface="Arial"/>
            </a:endParaRPr>
          </a:p>
          <a:p>
            <a:pPr algn="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revolutionary forces</a:t>
            </a:r>
            <a:endParaRPr lang="en-US" sz="1800" b="0" strike="noStrike" spc="-1">
              <a:solidFill>
                <a:srgbClr val="FFFFFF"/>
              </a:solidFill>
              <a:latin typeface="Arial"/>
            </a:endParaRPr>
          </a:p>
        </p:txBody>
      </p:sp>
      <p:sp>
        <p:nvSpPr>
          <p:cNvPr id="190" name="CustomShape 9"/>
          <p:cNvSpPr/>
          <p:nvPr/>
        </p:nvSpPr>
        <p:spPr>
          <a:xfrm>
            <a:off x="5089680" y="4838760"/>
            <a:ext cx="3444840" cy="366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sp>
      <p:sp>
        <p:nvSpPr>
          <p:cNvPr id="191" name="CustomShape 10"/>
          <p:cNvSpPr/>
          <p:nvPr/>
        </p:nvSpPr>
        <p:spPr>
          <a:xfrm>
            <a:off x="5244120" y="4838760"/>
            <a:ext cx="2943720" cy="91692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sp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Political relations,</a:t>
            </a:r>
            <a:endParaRPr lang="en-US" sz="1800" b="0" strike="noStrike" spc="-1">
              <a:solidFill>
                <a:srgbClr val="FFFFFF"/>
              </a:solidFill>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aimed at strengthening</a:t>
            </a:r>
            <a:endParaRPr lang="en-US" sz="1800" b="0" strike="noStrike" spc="-1">
              <a:solidFill>
                <a:srgbClr val="FFFFFF"/>
              </a:solidFill>
              <a:latin typeface="Arial"/>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strike="noStrike" spc="-1">
                <a:solidFill>
                  <a:srgbClr val="FFFFFF"/>
                </a:solidFill>
                <a:latin typeface="Times New Roman"/>
              </a:rPr>
              <a:t>existing system</a:t>
            </a:r>
            <a:endParaRPr lang="en-US" sz="1800" b="0" strike="noStrike" spc="-1">
              <a:solidFill>
                <a:srgbClr val="FFFFFF"/>
              </a:solidFill>
              <a:latin typeface="Arial"/>
            </a:endParaRPr>
          </a:p>
        </p:txBody>
      </p:sp>
      <p:sp>
        <p:nvSpPr>
          <p:cNvPr id="192" name="Line 11"/>
          <p:cNvSpPr/>
          <p:nvPr/>
        </p:nvSpPr>
        <p:spPr>
          <a:xfrm flipV="1">
            <a:off x="5715000" y="2514240"/>
            <a:ext cx="990720" cy="60948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93" name="Line 12"/>
          <p:cNvSpPr/>
          <p:nvPr/>
        </p:nvSpPr>
        <p:spPr>
          <a:xfrm>
            <a:off x="5715000" y="3124080"/>
            <a:ext cx="0" cy="7632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94" name="Line 13"/>
          <p:cNvSpPr/>
          <p:nvPr/>
        </p:nvSpPr>
        <p:spPr>
          <a:xfrm flipH="1" flipV="1">
            <a:off x="5562360" y="1981080"/>
            <a:ext cx="1143000" cy="53352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95" name="Line 14"/>
          <p:cNvSpPr/>
          <p:nvPr/>
        </p:nvSpPr>
        <p:spPr>
          <a:xfrm>
            <a:off x="5562720" y="1981080"/>
            <a:ext cx="30456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96" name="Line 15"/>
          <p:cNvSpPr/>
          <p:nvPr/>
        </p:nvSpPr>
        <p:spPr>
          <a:xfrm>
            <a:off x="8001000" y="3809880"/>
            <a:ext cx="228600" cy="7632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97" name="Line 16"/>
          <p:cNvSpPr/>
          <p:nvPr/>
        </p:nvSpPr>
        <p:spPr>
          <a:xfrm flipH="1">
            <a:off x="6781680" y="3886200"/>
            <a:ext cx="1447920" cy="228600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98" name="Line 17"/>
          <p:cNvSpPr/>
          <p:nvPr/>
        </p:nvSpPr>
        <p:spPr>
          <a:xfrm flipH="1" flipV="1">
            <a:off x="4952880" y="5028840"/>
            <a:ext cx="1828800" cy="1143000"/>
          </a:xfrm>
          <a:prstGeom prst="line">
            <a:avLst/>
          </a:prstGeom>
          <a:ln w="9360">
            <a:solidFill>
              <a:srgbClr val="FFFFFF"/>
            </a:solidFill>
            <a:miter/>
          </a:ln>
        </p:spPr>
        <p:style>
          <a:lnRef idx="0">
            <a:scrgbClr r="0" g="0" b="0"/>
          </a:lnRef>
          <a:fillRef idx="0">
            <a:scrgbClr r="0" g="0" b="0"/>
          </a:fillRef>
          <a:effectRef idx="0">
            <a:scrgbClr r="0" g="0" b="0"/>
          </a:effectRef>
          <a:fontRef idx="minor"/>
        </p:style>
      </p:sp>
      <p:sp>
        <p:nvSpPr>
          <p:cNvPr id="199" name="Line 18"/>
          <p:cNvSpPr/>
          <p:nvPr/>
        </p:nvSpPr>
        <p:spPr>
          <a:xfrm>
            <a:off x="4952880" y="5029200"/>
            <a:ext cx="381240" cy="0"/>
          </a:xfrm>
          <a:prstGeom prst="line">
            <a:avLst/>
          </a:prstGeom>
          <a:ln w="9360">
            <a:solidFill>
              <a:srgbClr val="FFFFFF"/>
            </a:solidFill>
            <a:miter/>
          </a:ln>
        </p:spPr>
        <p:style>
          <a:lnRef idx="0">
            <a:scrgbClr r="0" g="0" b="0"/>
          </a:lnRef>
          <a:fillRef idx="0">
            <a:scrgbClr r="0" g="0" b="0"/>
          </a:fillRef>
          <a:effectRef idx="0">
            <a:scrgbClr r="0" g="0" b="0"/>
          </a:effectRef>
          <a:fontRef idx="minor"/>
        </p:style>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200"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strike="noStrike" spc="-1">
                <a:solidFill>
                  <a:srgbClr val="FEEC94"/>
                </a:solidFill>
                <a:latin typeface="Times New Roman"/>
              </a:rPr>
              <a:t>Ideological subsystem</a:t>
            </a:r>
          </a:p>
        </p:txBody>
      </p:sp>
      <p:sp>
        <p:nvSpPr>
          <p:cNvPr id="201" name="TextShape 2"/>
          <p:cNvSpPr txBox="1"/>
          <p:nvPr/>
        </p:nvSpPr>
        <p:spPr>
          <a:xfrm>
            <a:off x="457200" y="1599840"/>
            <a:ext cx="4038480" cy="4530600"/>
          </a:xfrm>
          <a:prstGeom prst="rect">
            <a:avLst/>
          </a:prstGeom>
          <a:noFill/>
          <a:ln>
            <a:noFill/>
          </a:ln>
        </p:spPr>
        <p:txBody>
          <a:bodyPr lIns="90000" tIns="46800" rIns="90000" bIns="46800">
            <a:normAutofit/>
          </a:bodyPr>
          <a:lstStyle/>
          <a:p>
            <a:pPr marL="342720" indent="-342720" algn="ctr">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lgn="ctr">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p:txBody>
      </p:sp>
      <p:grpSp>
        <p:nvGrpSpPr>
          <p:cNvPr id="202" name="Group 3"/>
          <p:cNvGrpSpPr/>
          <p:nvPr/>
        </p:nvGrpSpPr>
        <p:grpSpPr>
          <a:xfrm>
            <a:off x="1927080" y="1846440"/>
            <a:ext cx="5144040" cy="3985920"/>
            <a:chOff x="1927080" y="1846440"/>
            <a:chExt cx="5144040" cy="3985920"/>
          </a:xfrm>
        </p:grpSpPr>
        <p:sp>
          <p:nvSpPr>
            <p:cNvPr id="203" name="Line 4"/>
            <p:cNvSpPr/>
            <p:nvPr/>
          </p:nvSpPr>
          <p:spPr>
            <a:xfrm flipH="1" flipV="1">
              <a:off x="3647880" y="2600280"/>
              <a:ext cx="673560" cy="100512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04" name="CustomShape 5"/>
            <p:cNvSpPr/>
            <p:nvPr/>
          </p:nvSpPr>
          <p:spPr>
            <a:xfrm>
              <a:off x="3092400" y="2043000"/>
              <a:ext cx="763200" cy="59544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200" b="1" strike="noStrike" spc="-1">
                  <a:solidFill>
                    <a:srgbClr val="000000"/>
                  </a:solidFill>
                  <a:latin typeface="Times New Roman"/>
                </a:rPr>
                <a:t>Pre-race</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200" b="1" strike="noStrike" spc="-1">
                  <a:solidFill>
                    <a:srgbClr val="000000"/>
                  </a:solidFill>
                  <a:latin typeface="Times New Roman"/>
                </a:rPr>
                <a:t>sudki</a:t>
              </a:r>
              <a:endParaRPr lang="en-US" sz="1200" b="0" strike="noStrike" spc="-1">
                <a:solidFill>
                  <a:srgbClr val="FFFFFF"/>
                </a:solidFill>
                <a:latin typeface="Arial"/>
              </a:endParaRPr>
            </a:p>
          </p:txBody>
        </p:sp>
        <p:sp>
          <p:nvSpPr>
            <p:cNvPr id="205" name="Line 6"/>
            <p:cNvSpPr/>
            <p:nvPr/>
          </p:nvSpPr>
          <p:spPr>
            <a:xfrm flipH="1" flipV="1">
              <a:off x="2991960" y="3052440"/>
              <a:ext cx="1194840" cy="64620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06" name="CustomShape 7"/>
            <p:cNvSpPr/>
            <p:nvPr/>
          </p:nvSpPr>
          <p:spPr>
            <a:xfrm>
              <a:off x="2302200" y="2589120"/>
              <a:ext cx="763200" cy="59544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200" b="1" strike="noStrike" spc="-1">
                  <a:solidFill>
                    <a:srgbClr val="000000"/>
                  </a:solidFill>
                  <a:latin typeface="Times New Roman"/>
                </a:rPr>
                <a:t>Mood</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sz="1200" b="1" strike="noStrike" spc="-1">
                  <a:solidFill>
                    <a:srgbClr val="000000"/>
                  </a:solidFill>
                  <a:latin typeface="Times New Roman"/>
                </a:rPr>
                <a:t>research institute</a:t>
              </a:r>
              <a:endParaRPr lang="en-US" sz="1200" b="0" strike="noStrike" spc="-1">
                <a:solidFill>
                  <a:srgbClr val="FFFFFF"/>
                </a:solidFill>
                <a:latin typeface="Arial"/>
              </a:endParaRPr>
            </a:p>
          </p:txBody>
        </p:sp>
        <p:sp>
          <p:nvSpPr>
            <p:cNvPr id="207" name="Line 8"/>
            <p:cNvSpPr/>
            <p:nvPr/>
          </p:nvSpPr>
          <p:spPr>
            <a:xfrm flipH="1" flipV="1">
              <a:off x="2680560" y="3691080"/>
              <a:ext cx="1443240" cy="13968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08" name="CustomShape 9"/>
            <p:cNvSpPr/>
            <p:nvPr/>
          </p:nvSpPr>
          <p:spPr>
            <a:xfrm>
              <a:off x="1927080" y="3359160"/>
              <a:ext cx="763560" cy="59544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Times New Roman"/>
                </a:rPr>
                <a:t>Traditions</a:t>
              </a:r>
              <a:endParaRPr lang="en-US" sz="1200" b="0" strike="noStrike" spc="-1">
                <a:solidFill>
                  <a:srgbClr val="FFFFFF"/>
                </a:solidFill>
                <a:latin typeface="Arial"/>
              </a:endParaRPr>
            </a:p>
          </p:txBody>
        </p:sp>
        <p:sp>
          <p:nvSpPr>
            <p:cNvPr id="209" name="Line 10"/>
            <p:cNvSpPr/>
            <p:nvPr/>
          </p:nvSpPr>
          <p:spPr>
            <a:xfrm flipH="1">
              <a:off x="2786040" y="3970440"/>
              <a:ext cx="1360440" cy="39852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10" name="CustomShape 11"/>
            <p:cNvSpPr/>
            <p:nvPr/>
          </p:nvSpPr>
          <p:spPr>
            <a:xfrm>
              <a:off x="2053800" y="4176720"/>
              <a:ext cx="763200" cy="59544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Times New Roman"/>
                </a:rPr>
                <a:t>Emotions</a:t>
              </a:r>
              <a:endParaRPr lang="en-US" sz="1200" b="0" strike="noStrike" spc="-1">
                <a:solidFill>
                  <a:srgbClr val="FFFFFF"/>
                </a:solidFill>
                <a:latin typeface="Arial"/>
              </a:endParaRPr>
            </a:p>
          </p:txBody>
        </p:sp>
        <p:sp>
          <p:nvSpPr>
            <p:cNvPr id="211" name="Line 12"/>
            <p:cNvSpPr/>
            <p:nvPr/>
          </p:nvSpPr>
          <p:spPr>
            <a:xfrm flipH="1">
              <a:off x="3283200" y="4086360"/>
              <a:ext cx="967320" cy="84456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12" name="CustomShape 13"/>
            <p:cNvSpPr/>
            <p:nvPr/>
          </p:nvSpPr>
          <p:spPr>
            <a:xfrm>
              <a:off x="2654280" y="4854600"/>
              <a:ext cx="763200" cy="59544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Times New Roman"/>
                </a:rPr>
                <a:t>Opinions</a:t>
              </a:r>
              <a:endParaRPr lang="en-US" sz="1200" b="0" strike="noStrike" spc="-1">
                <a:solidFill>
                  <a:srgbClr val="FFFFFF"/>
                </a:solidFill>
                <a:latin typeface="Arial"/>
              </a:endParaRPr>
            </a:p>
          </p:txBody>
        </p:sp>
        <p:sp>
          <p:nvSpPr>
            <p:cNvPr id="213" name="Line 14"/>
            <p:cNvSpPr/>
            <p:nvPr/>
          </p:nvSpPr>
          <p:spPr>
            <a:xfrm flipH="1">
              <a:off x="4059360" y="4151520"/>
              <a:ext cx="352080" cy="109692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14" name="CustomShape 15"/>
            <p:cNvSpPr/>
            <p:nvPr/>
          </p:nvSpPr>
          <p:spPr>
            <a:xfrm>
              <a:off x="3589200" y="5237280"/>
              <a:ext cx="763200" cy="59508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Times New Roman"/>
                </a:rPr>
                <a:t>Feelings</a:t>
              </a:r>
              <a:endParaRPr lang="en-US" sz="1200" b="0" strike="noStrike" spc="-1">
                <a:solidFill>
                  <a:srgbClr val="FFFFFF"/>
                </a:solidFill>
                <a:latin typeface="Arial"/>
              </a:endParaRPr>
            </a:p>
          </p:txBody>
        </p:sp>
        <p:sp>
          <p:nvSpPr>
            <p:cNvPr id="215" name="Line 16"/>
            <p:cNvSpPr/>
            <p:nvPr/>
          </p:nvSpPr>
          <p:spPr>
            <a:xfrm>
              <a:off x="4593240" y="4149720"/>
              <a:ext cx="342000" cy="109872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16" name="CustomShape 17"/>
            <p:cNvSpPr/>
            <p:nvPr/>
          </p:nvSpPr>
          <p:spPr>
            <a:xfrm>
              <a:off x="4645800" y="5237280"/>
              <a:ext cx="763560" cy="59508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Times New Roman"/>
                </a:rPr>
                <a:t>Theories</a:t>
              </a:r>
              <a:endParaRPr lang="en-US" sz="1200" b="0" strike="noStrike" spc="-1">
                <a:solidFill>
                  <a:srgbClr val="FFFFFF"/>
                </a:solidFill>
                <a:latin typeface="Arial"/>
              </a:endParaRPr>
            </a:p>
          </p:txBody>
        </p:sp>
        <p:sp>
          <p:nvSpPr>
            <p:cNvPr id="217" name="Line 18"/>
            <p:cNvSpPr/>
            <p:nvPr/>
          </p:nvSpPr>
          <p:spPr>
            <a:xfrm>
              <a:off x="4752000" y="4083120"/>
              <a:ext cx="959040" cy="84780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18" name="CustomShape 19"/>
            <p:cNvSpPr/>
            <p:nvPr/>
          </p:nvSpPr>
          <p:spPr>
            <a:xfrm>
              <a:off x="5580360" y="4854600"/>
              <a:ext cx="763560" cy="59544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Times New Roman"/>
                </a:rPr>
                <a:t>Concepts</a:t>
              </a:r>
              <a:endParaRPr lang="en-US" sz="1200" b="0" strike="noStrike" spc="-1">
                <a:solidFill>
                  <a:srgbClr val="FFFFFF"/>
                </a:solidFill>
                <a:latin typeface="Arial"/>
              </a:endParaRPr>
            </a:p>
          </p:txBody>
        </p:sp>
        <p:sp>
          <p:nvSpPr>
            <p:cNvPr id="219" name="Line 20"/>
            <p:cNvSpPr/>
            <p:nvPr/>
          </p:nvSpPr>
          <p:spPr>
            <a:xfrm>
              <a:off x="4853520" y="3965760"/>
              <a:ext cx="1354320" cy="40320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20" name="CustomShape 21"/>
            <p:cNvSpPr/>
            <p:nvPr/>
          </p:nvSpPr>
          <p:spPr>
            <a:xfrm>
              <a:off x="6181200" y="4176720"/>
              <a:ext cx="763560" cy="59544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Times New Roman"/>
                </a:rPr>
                <a:t>Ideals</a:t>
              </a:r>
              <a:endParaRPr lang="en-US" sz="1200" b="0" strike="noStrike" spc="-1">
                <a:solidFill>
                  <a:srgbClr val="FFFFFF"/>
                </a:solidFill>
                <a:latin typeface="Arial"/>
              </a:endParaRPr>
            </a:p>
          </p:txBody>
        </p:sp>
        <p:sp>
          <p:nvSpPr>
            <p:cNvPr id="221" name="Line 22"/>
            <p:cNvSpPr/>
            <p:nvPr/>
          </p:nvSpPr>
          <p:spPr>
            <a:xfrm flipV="1">
              <a:off x="4874040" y="3690720"/>
              <a:ext cx="1439640" cy="13500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22" name="CustomShape 23"/>
            <p:cNvSpPr/>
            <p:nvPr/>
          </p:nvSpPr>
          <p:spPr>
            <a:xfrm>
              <a:off x="6307920" y="3359160"/>
              <a:ext cx="763200" cy="59544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Times New Roman"/>
                </a:rPr>
                <a:t>Slogans</a:t>
              </a:r>
              <a:endParaRPr lang="en-US" sz="1200" b="0" strike="noStrike" spc="-1">
                <a:solidFill>
                  <a:srgbClr val="FFFFFF"/>
                </a:solidFill>
                <a:latin typeface="Arial"/>
              </a:endParaRPr>
            </a:p>
          </p:txBody>
        </p:sp>
        <p:sp>
          <p:nvSpPr>
            <p:cNvPr id="223" name="Line 24"/>
            <p:cNvSpPr/>
            <p:nvPr/>
          </p:nvSpPr>
          <p:spPr>
            <a:xfrm flipV="1">
              <a:off x="4808880" y="3052800"/>
              <a:ext cx="1193040" cy="64152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24" name="CustomShape 25"/>
            <p:cNvSpPr/>
            <p:nvPr/>
          </p:nvSpPr>
          <p:spPr>
            <a:xfrm>
              <a:off x="5932800" y="2589120"/>
              <a:ext cx="763560" cy="59544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Times New Roman"/>
                </a:rPr>
                <a:t>Ideas</a:t>
              </a:r>
              <a:endParaRPr lang="en-US" sz="1200" b="0" strike="noStrike" spc="-1">
                <a:solidFill>
                  <a:srgbClr val="FFFFFF"/>
                </a:solidFill>
                <a:latin typeface="Arial"/>
              </a:endParaRPr>
            </a:p>
          </p:txBody>
        </p:sp>
        <p:sp>
          <p:nvSpPr>
            <p:cNvPr id="225" name="Line 26"/>
            <p:cNvSpPr/>
            <p:nvPr/>
          </p:nvSpPr>
          <p:spPr>
            <a:xfrm flipV="1">
              <a:off x="4672440" y="2602080"/>
              <a:ext cx="673560" cy="100008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26" name="CustomShape 27"/>
            <p:cNvSpPr/>
            <p:nvPr/>
          </p:nvSpPr>
          <p:spPr>
            <a:xfrm>
              <a:off x="5142600" y="2043000"/>
              <a:ext cx="763560" cy="59544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Times New Roman"/>
                </a:rPr>
                <a:t>Principles</a:t>
              </a:r>
              <a:endParaRPr lang="en-US" sz="1200" b="0" strike="noStrike" spc="-1">
                <a:solidFill>
                  <a:srgbClr val="FFFFFF"/>
                </a:solidFill>
                <a:latin typeface="Arial"/>
              </a:endParaRPr>
            </a:p>
          </p:txBody>
        </p:sp>
        <p:sp>
          <p:nvSpPr>
            <p:cNvPr id="227" name="Line 28"/>
            <p:cNvSpPr/>
            <p:nvPr/>
          </p:nvSpPr>
          <p:spPr>
            <a:xfrm flipV="1">
              <a:off x="4497120" y="2439720"/>
              <a:ext cx="0" cy="1128600"/>
            </a:xfrm>
            <a:prstGeom prst="line">
              <a:avLst/>
            </a:prstGeom>
            <a:ln w="28440">
              <a:solidFill>
                <a:srgbClr val="FFFFFF"/>
              </a:solidFill>
              <a:miter/>
            </a:ln>
          </p:spPr>
          <p:style>
            <a:lnRef idx="0">
              <a:scrgbClr r="0" g="0" b="0"/>
            </a:lnRef>
            <a:fillRef idx="0">
              <a:scrgbClr r="0" g="0" b="0"/>
            </a:fillRef>
            <a:effectRef idx="0">
              <a:scrgbClr r="0" g="0" b="0"/>
            </a:effectRef>
            <a:fontRef idx="minor"/>
          </p:style>
        </p:sp>
        <p:sp>
          <p:nvSpPr>
            <p:cNvPr id="228" name="CustomShape 29"/>
            <p:cNvSpPr/>
            <p:nvPr/>
          </p:nvSpPr>
          <p:spPr>
            <a:xfrm>
              <a:off x="4116600" y="1846440"/>
              <a:ext cx="763200" cy="59508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000000"/>
                  </a:solidFill>
                  <a:latin typeface="Times New Roman"/>
                </a:rPr>
                <a:t>Views</a:t>
              </a:r>
              <a:endParaRPr lang="en-US" sz="1200" b="0" strike="noStrike" spc="-1">
                <a:solidFill>
                  <a:srgbClr val="FFFFFF"/>
                </a:solidFill>
                <a:latin typeface="Arial"/>
              </a:endParaRPr>
            </a:p>
          </p:txBody>
        </p:sp>
        <p:sp>
          <p:nvSpPr>
            <p:cNvPr id="229" name="CustomShape 30"/>
            <p:cNvSpPr/>
            <p:nvPr/>
          </p:nvSpPr>
          <p:spPr>
            <a:xfrm>
              <a:off x="4116600" y="3568680"/>
              <a:ext cx="763200" cy="595440"/>
            </a:xfrm>
            <a:prstGeom prst="ellipse">
              <a:avLst/>
            </a:prstGeom>
            <a:solidFill>
              <a:srgbClr val="FF9900"/>
            </a:solidFill>
            <a:ln w="9360">
              <a:solidFill>
                <a:srgbClr val="FFFFFF"/>
              </a:solidFill>
              <a:miter/>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0000"/>
                  </a:solidFill>
                  <a:latin typeface="Times New Roman"/>
                </a:rPr>
                <a:t>Structure</a:t>
              </a:r>
              <a:endParaRPr lang="en-US" sz="1200" b="0" strike="noStrike" spc="-1">
                <a:solidFill>
                  <a:srgbClr val="FFFFFF"/>
                </a:solidFill>
                <a:latin typeface="Arial"/>
              </a:endParaRPr>
            </a:p>
          </p:txBody>
        </p:sp>
      </p:gr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BB5F03"/>
            </a:gs>
            <a:gs pos="100000">
              <a:srgbClr val="993300"/>
            </a:gs>
          </a:gsLst>
          <a:lin ang="5400000"/>
        </a:gradFill>
        <a:effectLst/>
      </p:bgPr>
    </p:bg>
    <p:spTree>
      <p:nvGrpSpPr>
        <p:cNvPr id="1" name=""/>
        <p:cNvGrpSpPr/>
        <p:nvPr/>
      </p:nvGrpSpPr>
      <p:grpSpPr>
        <a:xfrm>
          <a:off x="0" y="0"/>
          <a:ext cx="0" cy="0"/>
          <a:chOff x="0" y="0"/>
          <a:chExt cx="0" cy="0"/>
        </a:xfrm>
      </p:grpSpPr>
      <p:sp>
        <p:nvSpPr>
          <p:cNvPr id="230" name="TextShape 1"/>
          <p:cNvSpPr txBox="1"/>
          <p:nvPr/>
        </p:nvSpPr>
        <p:spPr>
          <a:xfrm>
            <a:off x="457200" y="277560"/>
            <a:ext cx="8229600" cy="1143000"/>
          </a:xfrm>
          <a:prstGeom prst="rect">
            <a:avLst/>
          </a:prstGeom>
          <a:noFill/>
          <a:ln>
            <a:noFill/>
          </a:ln>
        </p:spPr>
        <p:txBody>
          <a:bodyPr lIns="90000" tIns="46800" rIns="90000" bIns="46800" anchor="ctr">
            <a:noAutofit/>
          </a:bodyP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1" strike="noStrike" spc="-1">
                <a:solidFill>
                  <a:srgbClr val="FEEC94"/>
                </a:solidFill>
                <a:latin typeface="Times New Roman"/>
              </a:rPr>
              <a:t>Cultural subsystem</a:t>
            </a:r>
          </a:p>
        </p:txBody>
      </p:sp>
      <p:sp>
        <p:nvSpPr>
          <p:cNvPr id="231" name="TextShape 2"/>
          <p:cNvSpPr txBox="1"/>
          <p:nvPr/>
        </p:nvSpPr>
        <p:spPr>
          <a:xfrm>
            <a:off x="457200" y="1599840"/>
            <a:ext cx="4038480" cy="4530600"/>
          </a:xfrm>
          <a:prstGeom prst="rect">
            <a:avLst/>
          </a:prstGeom>
          <a:noFill/>
          <a:ln>
            <a:noFill/>
          </a:ln>
        </p:spPr>
        <p:txBody>
          <a:bodyPr lIns="90000" tIns="46800" rIns="90000" bIns="46800">
            <a:normAutofit/>
          </a:bodyPr>
          <a:lstStyle/>
          <a:p>
            <a:pPr marL="342720" indent="-34272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3200" b="0" strike="noStrike" spc="-1">
              <a:solidFill>
                <a:srgbClr val="FFFFFF"/>
              </a:solidFill>
              <a:latin typeface="Times New Roman"/>
            </a:endParaRPr>
          </a:p>
          <a:p>
            <a:pPr marL="342720" indent="-34272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b="0" strike="noStrike" spc="-1">
                <a:solidFill>
                  <a:srgbClr val="FFFF00"/>
                </a:solidFill>
                <a:latin typeface="Times New Roman"/>
              </a:rPr>
              <a:t>Provides</a:t>
            </a:r>
            <a:endParaRPr lang="en-US" sz="2800" b="0" strike="noStrike" spc="-1">
              <a:solidFill>
                <a:srgbClr val="FFFFFF"/>
              </a:solidFill>
              <a:latin typeface="Times New Roman"/>
            </a:endParaRPr>
          </a:p>
          <a:p>
            <a:pPr marL="342720" indent="-342720">
              <a:spcBef>
                <a:spcPts val="697"/>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strike="noStrike" spc="-1">
              <a:solidFill>
                <a:srgbClr val="FFFFFF"/>
              </a:solidFill>
              <a:latin typeface="Times New Roman"/>
            </a:endParaRPr>
          </a:p>
        </p:txBody>
      </p:sp>
      <p:grpSp>
        <p:nvGrpSpPr>
          <p:cNvPr id="232" name="Group 3"/>
          <p:cNvGrpSpPr/>
          <p:nvPr/>
        </p:nvGrpSpPr>
        <p:grpSpPr>
          <a:xfrm>
            <a:off x="3862800" y="1922400"/>
            <a:ext cx="4694040" cy="4254120"/>
            <a:chOff x="3862800" y="1922400"/>
            <a:chExt cx="4694040" cy="4254120"/>
          </a:xfrm>
        </p:grpSpPr>
        <p:sp>
          <p:nvSpPr>
            <p:cNvPr id="233" name="CustomShape 4"/>
            <p:cNvSpPr/>
            <p:nvPr/>
          </p:nvSpPr>
          <p:spPr>
            <a:xfrm>
              <a:off x="4957200" y="1922400"/>
              <a:ext cx="2505960" cy="2332080"/>
            </a:xfrm>
            <a:custGeom>
              <a:avLst/>
              <a:gdLst/>
              <a:ahLst/>
              <a:cxnLst/>
              <a:rect l="0" t="0" r="r" b="b"/>
              <a:pathLst>
                <a:path w="3162" h="2685">
                  <a:moveTo>
                    <a:pt x="1658" y="1878"/>
                  </a:moveTo>
                  <a:lnTo>
                    <a:pt x="1577" y="1871"/>
                  </a:lnTo>
                  <a:lnTo>
                    <a:pt x="1496" y="1867"/>
                  </a:lnTo>
                  <a:lnTo>
                    <a:pt x="1415" y="1866"/>
                  </a:lnTo>
                  <a:lnTo>
                    <a:pt x="1334" y="1867"/>
                  </a:lnTo>
                  <a:lnTo>
                    <a:pt x="1253" y="1871"/>
                  </a:lnTo>
                  <a:lnTo>
                    <a:pt x="1173" y="1878"/>
                  </a:lnTo>
                  <a:lnTo>
                    <a:pt x="1092" y="1887"/>
                  </a:lnTo>
                  <a:lnTo>
                    <a:pt x="1012" y="1899"/>
                  </a:lnTo>
                  <a:lnTo>
                    <a:pt x="933" y="1913"/>
                  </a:lnTo>
                  <a:lnTo>
                    <a:pt x="854" y="1930"/>
                  </a:lnTo>
                  <a:lnTo>
                    <a:pt x="775" y="1950"/>
                  </a:lnTo>
                  <a:lnTo>
                    <a:pt x="698" y="1972"/>
                  </a:lnTo>
                  <a:lnTo>
                    <a:pt x="621" y="1996"/>
                  </a:lnTo>
                  <a:lnTo>
                    <a:pt x="546" y="2023"/>
                  </a:lnTo>
                  <a:lnTo>
                    <a:pt x="471" y="2053"/>
                  </a:lnTo>
                  <a:lnTo>
                    <a:pt x="0" y="1067"/>
                  </a:lnTo>
                  <a:lnTo>
                    <a:pt x="112" y="1023"/>
                  </a:lnTo>
                  <a:lnTo>
                    <a:pt x="225" y="982"/>
                  </a:lnTo>
                  <a:lnTo>
                    <a:pt x="340" y="946"/>
                  </a:lnTo>
                  <a:lnTo>
                    <a:pt x="456" y="913"/>
                  </a:lnTo>
                  <a:lnTo>
                    <a:pt x="573" y="883"/>
                  </a:lnTo>
                  <a:lnTo>
                    <a:pt x="692" y="858"/>
                  </a:lnTo>
                  <a:lnTo>
                    <a:pt x="811" y="836"/>
                  </a:lnTo>
                  <a:lnTo>
                    <a:pt x="931" y="819"/>
                  </a:lnTo>
                  <a:lnTo>
                    <a:pt x="1052" y="805"/>
                  </a:lnTo>
                  <a:lnTo>
                    <a:pt x="1173" y="795"/>
                  </a:lnTo>
                  <a:lnTo>
                    <a:pt x="1294" y="789"/>
                  </a:lnTo>
                  <a:lnTo>
                    <a:pt x="1415" y="787"/>
                  </a:lnTo>
                  <a:lnTo>
                    <a:pt x="1537" y="789"/>
                  </a:lnTo>
                  <a:lnTo>
                    <a:pt x="1658" y="795"/>
                  </a:lnTo>
                  <a:lnTo>
                    <a:pt x="1779" y="805"/>
                  </a:lnTo>
                  <a:lnTo>
                    <a:pt x="1870" y="0"/>
                  </a:lnTo>
                  <a:lnTo>
                    <a:pt x="3161" y="1482"/>
                  </a:lnTo>
                  <a:lnTo>
                    <a:pt x="1567" y="2684"/>
                  </a:lnTo>
                  <a:lnTo>
                    <a:pt x="1658" y="1878"/>
                  </a:lnTo>
                </a:path>
              </a:pathLst>
            </a:custGeom>
            <a:solidFill>
              <a:srgbClr val="9966FF"/>
            </a:solidFill>
            <a:ln w="28440">
              <a:solidFill>
                <a:srgbClr val="5F0FFF"/>
              </a:solidFill>
              <a:miter/>
            </a:ln>
          </p:spPr>
          <p:style>
            <a:lnRef idx="0">
              <a:scrgbClr r="0" g="0" b="0"/>
            </a:lnRef>
            <a:fillRef idx="0">
              <a:scrgbClr r="0" g="0" b="0"/>
            </a:fillRef>
            <a:effectRef idx="0">
              <a:scrgbClr r="0" g="0" b="0"/>
            </a:effectRef>
            <a:fontRef idx="minor"/>
          </p:style>
        </p:sp>
        <p:sp>
          <p:nvSpPr>
            <p:cNvPr id="234" name="CustomShape 5"/>
            <p:cNvSpPr/>
            <p:nvPr/>
          </p:nvSpPr>
          <p:spPr>
            <a:xfrm rot="4320000">
              <a:off x="5838480" y="2372040"/>
              <a:ext cx="2332080" cy="2505960"/>
            </a:xfrm>
            <a:custGeom>
              <a:avLst/>
              <a:gdLst/>
              <a:ahLst/>
              <a:cxnLst/>
              <a:rect l="0" t="0" r="r" b="b"/>
              <a:pathLst>
                <a:path w="2944" h="2885">
                  <a:moveTo>
                    <a:pt x="1544" y="2019"/>
                  </a:moveTo>
                  <a:lnTo>
                    <a:pt x="1469" y="2012"/>
                  </a:lnTo>
                  <a:lnTo>
                    <a:pt x="1393" y="2007"/>
                  </a:lnTo>
                  <a:lnTo>
                    <a:pt x="1318" y="2007"/>
                  </a:lnTo>
                  <a:lnTo>
                    <a:pt x="1243" y="2007"/>
                  </a:lnTo>
                  <a:lnTo>
                    <a:pt x="1167" y="2012"/>
                  </a:lnTo>
                  <a:lnTo>
                    <a:pt x="1092" y="2019"/>
                  </a:lnTo>
                  <a:lnTo>
                    <a:pt x="1018" y="2029"/>
                  </a:lnTo>
                  <a:lnTo>
                    <a:pt x="943" y="2041"/>
                  </a:lnTo>
                  <a:lnTo>
                    <a:pt x="869" y="2057"/>
                  </a:lnTo>
                  <a:lnTo>
                    <a:pt x="796" y="2076"/>
                  </a:lnTo>
                  <a:lnTo>
                    <a:pt x="723" y="2096"/>
                  </a:lnTo>
                  <a:lnTo>
                    <a:pt x="651" y="2120"/>
                  </a:lnTo>
                  <a:lnTo>
                    <a:pt x="579" y="2146"/>
                  </a:lnTo>
                  <a:lnTo>
                    <a:pt x="509" y="2175"/>
                  </a:lnTo>
                  <a:lnTo>
                    <a:pt x="440" y="2206"/>
                  </a:lnTo>
                  <a:lnTo>
                    <a:pt x="0" y="1147"/>
                  </a:lnTo>
                  <a:lnTo>
                    <a:pt x="105" y="1100"/>
                  </a:lnTo>
                  <a:lnTo>
                    <a:pt x="210" y="1056"/>
                  </a:lnTo>
                  <a:lnTo>
                    <a:pt x="317" y="1016"/>
                  </a:lnTo>
                  <a:lnTo>
                    <a:pt x="425" y="981"/>
                  </a:lnTo>
                  <a:lnTo>
                    <a:pt x="534" y="950"/>
                  </a:lnTo>
                  <a:lnTo>
                    <a:pt x="645" y="923"/>
                  </a:lnTo>
                  <a:lnTo>
                    <a:pt x="756" y="899"/>
                  </a:lnTo>
                  <a:lnTo>
                    <a:pt x="867" y="880"/>
                  </a:lnTo>
                  <a:lnTo>
                    <a:pt x="980" y="865"/>
                  </a:lnTo>
                  <a:lnTo>
                    <a:pt x="1092" y="854"/>
                  </a:lnTo>
                  <a:lnTo>
                    <a:pt x="1205" y="848"/>
                  </a:lnTo>
                  <a:lnTo>
                    <a:pt x="1318" y="846"/>
                  </a:lnTo>
                  <a:lnTo>
                    <a:pt x="1431" y="848"/>
                  </a:lnTo>
                  <a:lnTo>
                    <a:pt x="1544" y="855"/>
                  </a:lnTo>
                  <a:lnTo>
                    <a:pt x="1657" y="866"/>
                  </a:lnTo>
                  <a:lnTo>
                    <a:pt x="1741" y="0"/>
                  </a:lnTo>
                  <a:lnTo>
                    <a:pt x="2943" y="1594"/>
                  </a:lnTo>
                  <a:lnTo>
                    <a:pt x="1459" y="2884"/>
                  </a:lnTo>
                  <a:lnTo>
                    <a:pt x="1544" y="2019"/>
                  </a:lnTo>
                </a:path>
              </a:pathLst>
            </a:custGeom>
            <a:solidFill>
              <a:srgbClr val="F1FD09"/>
            </a:solidFill>
            <a:ln w="28440">
              <a:solidFill>
                <a:srgbClr val="CAD402"/>
              </a:solidFill>
              <a:miter/>
            </a:ln>
          </p:spPr>
          <p:style>
            <a:lnRef idx="0">
              <a:scrgbClr r="0" g="0" b="0"/>
            </a:lnRef>
            <a:fillRef idx="0">
              <a:scrgbClr r="0" g="0" b="0"/>
            </a:fillRef>
            <a:effectRef idx="0">
              <a:scrgbClr r="0" g="0" b="0"/>
            </a:effectRef>
            <a:fontRef idx="minor"/>
          </p:style>
        </p:sp>
        <p:sp>
          <p:nvSpPr>
            <p:cNvPr id="235" name="CustomShape 6"/>
            <p:cNvSpPr/>
            <p:nvPr/>
          </p:nvSpPr>
          <p:spPr>
            <a:xfrm rot="8640000">
              <a:off x="5449680" y="3328920"/>
              <a:ext cx="2505960" cy="2332080"/>
            </a:xfrm>
            <a:custGeom>
              <a:avLst/>
              <a:gdLst/>
              <a:ahLst/>
              <a:cxnLst/>
              <a:rect l="0" t="0" r="r" b="b"/>
              <a:pathLst>
                <a:path w="3162" h="2685">
                  <a:moveTo>
                    <a:pt x="1658" y="1878"/>
                  </a:moveTo>
                  <a:lnTo>
                    <a:pt x="1577" y="1871"/>
                  </a:lnTo>
                  <a:lnTo>
                    <a:pt x="1496" y="1867"/>
                  </a:lnTo>
                  <a:lnTo>
                    <a:pt x="1415" y="1866"/>
                  </a:lnTo>
                  <a:lnTo>
                    <a:pt x="1334" y="1867"/>
                  </a:lnTo>
                  <a:lnTo>
                    <a:pt x="1253" y="1870"/>
                  </a:lnTo>
                  <a:lnTo>
                    <a:pt x="1173" y="1878"/>
                  </a:lnTo>
                  <a:lnTo>
                    <a:pt x="1092" y="1887"/>
                  </a:lnTo>
                  <a:lnTo>
                    <a:pt x="1012" y="1899"/>
                  </a:lnTo>
                  <a:lnTo>
                    <a:pt x="933" y="1912"/>
                  </a:lnTo>
                  <a:lnTo>
                    <a:pt x="854" y="1930"/>
                  </a:lnTo>
                  <a:lnTo>
                    <a:pt x="775" y="1949"/>
                  </a:lnTo>
                  <a:lnTo>
                    <a:pt x="698" y="1971"/>
                  </a:lnTo>
                  <a:lnTo>
                    <a:pt x="621" y="1996"/>
                  </a:lnTo>
                  <a:lnTo>
                    <a:pt x="546" y="2023"/>
                  </a:lnTo>
                  <a:lnTo>
                    <a:pt x="471" y="2053"/>
                  </a:lnTo>
                  <a:lnTo>
                    <a:pt x="0" y="1066"/>
                  </a:lnTo>
                  <a:lnTo>
                    <a:pt x="112" y="1023"/>
                  </a:lnTo>
                  <a:lnTo>
                    <a:pt x="225" y="981"/>
                  </a:lnTo>
                  <a:lnTo>
                    <a:pt x="340" y="946"/>
                  </a:lnTo>
                  <a:lnTo>
                    <a:pt x="456" y="913"/>
                  </a:lnTo>
                  <a:lnTo>
                    <a:pt x="573" y="883"/>
                  </a:lnTo>
                  <a:lnTo>
                    <a:pt x="692" y="858"/>
                  </a:lnTo>
                  <a:lnTo>
                    <a:pt x="811" y="836"/>
                  </a:lnTo>
                  <a:lnTo>
                    <a:pt x="931" y="819"/>
                  </a:lnTo>
                  <a:lnTo>
                    <a:pt x="1052" y="804"/>
                  </a:lnTo>
                  <a:lnTo>
                    <a:pt x="1173" y="795"/>
                  </a:lnTo>
                  <a:lnTo>
                    <a:pt x="1294" y="789"/>
                  </a:lnTo>
                  <a:lnTo>
                    <a:pt x="1415" y="786"/>
                  </a:lnTo>
                  <a:lnTo>
                    <a:pt x="1537" y="788"/>
                  </a:lnTo>
                  <a:lnTo>
                    <a:pt x="1658" y="795"/>
                  </a:lnTo>
                  <a:lnTo>
                    <a:pt x="1779" y="805"/>
                  </a:lnTo>
                  <a:lnTo>
                    <a:pt x="1870" y="0"/>
                  </a:lnTo>
                  <a:lnTo>
                    <a:pt x="3161" y="1481"/>
                  </a:lnTo>
                  <a:lnTo>
                    <a:pt x="1566" y="2684"/>
                  </a:lnTo>
                  <a:lnTo>
                    <a:pt x="1658" y="1878"/>
                  </a:lnTo>
                </a:path>
              </a:pathLst>
            </a:custGeom>
            <a:solidFill>
              <a:srgbClr val="0399FF"/>
            </a:solidFill>
            <a:ln w="28440">
              <a:solidFill>
                <a:srgbClr val="4B595B"/>
              </a:solidFill>
              <a:miter/>
            </a:ln>
          </p:spPr>
          <p:style>
            <a:lnRef idx="0">
              <a:scrgbClr r="0" g="0" b="0"/>
            </a:lnRef>
            <a:fillRef idx="0">
              <a:scrgbClr r="0" g="0" b="0"/>
            </a:fillRef>
            <a:effectRef idx="0">
              <a:scrgbClr r="0" g="0" b="0"/>
            </a:effectRef>
            <a:fontRef idx="minor"/>
          </p:style>
        </p:sp>
        <p:sp>
          <p:nvSpPr>
            <p:cNvPr id="236" name="CustomShape 7"/>
            <p:cNvSpPr/>
            <p:nvPr/>
          </p:nvSpPr>
          <p:spPr>
            <a:xfrm rot="12960000">
              <a:off x="4465440" y="3330360"/>
              <a:ext cx="2505960" cy="2332080"/>
            </a:xfrm>
            <a:custGeom>
              <a:avLst/>
              <a:gdLst/>
              <a:ahLst/>
              <a:cxnLst/>
              <a:rect l="0" t="0" r="r" b="b"/>
              <a:pathLst>
                <a:path w="3162" h="2684">
                  <a:moveTo>
                    <a:pt x="1657" y="1877"/>
                  </a:moveTo>
                  <a:lnTo>
                    <a:pt x="1577" y="1870"/>
                  </a:lnTo>
                  <a:lnTo>
                    <a:pt x="1496" y="1866"/>
                  </a:lnTo>
                  <a:lnTo>
                    <a:pt x="1415" y="1865"/>
                  </a:lnTo>
                  <a:lnTo>
                    <a:pt x="1334" y="1866"/>
                  </a:lnTo>
                  <a:lnTo>
                    <a:pt x="1253" y="1871"/>
                  </a:lnTo>
                  <a:lnTo>
                    <a:pt x="1173" y="1877"/>
                  </a:lnTo>
                  <a:lnTo>
                    <a:pt x="1092" y="1887"/>
                  </a:lnTo>
                  <a:lnTo>
                    <a:pt x="1012" y="1899"/>
                  </a:lnTo>
                  <a:lnTo>
                    <a:pt x="933" y="1913"/>
                  </a:lnTo>
                  <a:lnTo>
                    <a:pt x="853" y="1930"/>
                  </a:lnTo>
                  <a:lnTo>
                    <a:pt x="775" y="1950"/>
                  </a:lnTo>
                  <a:lnTo>
                    <a:pt x="697" y="1972"/>
                  </a:lnTo>
                  <a:lnTo>
                    <a:pt x="620" y="1995"/>
                  </a:lnTo>
                  <a:lnTo>
                    <a:pt x="545" y="2023"/>
                  </a:lnTo>
                  <a:lnTo>
                    <a:pt x="470" y="2052"/>
                  </a:lnTo>
                  <a:lnTo>
                    <a:pt x="0" y="1067"/>
                  </a:lnTo>
                  <a:lnTo>
                    <a:pt x="112" y="1023"/>
                  </a:lnTo>
                  <a:lnTo>
                    <a:pt x="225" y="981"/>
                  </a:lnTo>
                  <a:lnTo>
                    <a:pt x="340" y="946"/>
                  </a:lnTo>
                  <a:lnTo>
                    <a:pt x="455" y="912"/>
                  </a:lnTo>
                  <a:lnTo>
                    <a:pt x="573" y="883"/>
                  </a:lnTo>
                  <a:lnTo>
                    <a:pt x="691" y="857"/>
                  </a:lnTo>
                  <a:lnTo>
                    <a:pt x="811" y="836"/>
                  </a:lnTo>
                  <a:lnTo>
                    <a:pt x="931" y="818"/>
                  </a:lnTo>
                  <a:lnTo>
                    <a:pt x="1052" y="804"/>
                  </a:lnTo>
                  <a:lnTo>
                    <a:pt x="1173" y="794"/>
                  </a:lnTo>
                  <a:lnTo>
                    <a:pt x="1294" y="789"/>
                  </a:lnTo>
                  <a:lnTo>
                    <a:pt x="1415" y="787"/>
                  </a:lnTo>
                  <a:lnTo>
                    <a:pt x="1537" y="788"/>
                  </a:lnTo>
                  <a:lnTo>
                    <a:pt x="1658" y="794"/>
                  </a:lnTo>
                  <a:lnTo>
                    <a:pt x="1779" y="805"/>
                  </a:lnTo>
                  <a:lnTo>
                    <a:pt x="1870" y="0"/>
                  </a:lnTo>
                  <a:lnTo>
                    <a:pt x="3161" y="1482"/>
                  </a:lnTo>
                  <a:lnTo>
                    <a:pt x="1567" y="2683"/>
                  </a:lnTo>
                  <a:lnTo>
                    <a:pt x="1657" y="1877"/>
                  </a:lnTo>
                </a:path>
              </a:pathLst>
            </a:custGeom>
            <a:solidFill>
              <a:srgbClr val="FF00FF"/>
            </a:solidFill>
            <a:ln w="28440">
              <a:solidFill>
                <a:srgbClr val="CA00CA"/>
              </a:solidFill>
              <a:miter/>
            </a:ln>
          </p:spPr>
          <p:style>
            <a:lnRef idx="0">
              <a:scrgbClr r="0" g="0" b="0"/>
            </a:lnRef>
            <a:fillRef idx="0">
              <a:scrgbClr r="0" g="0" b="0"/>
            </a:fillRef>
            <a:effectRef idx="0">
              <a:scrgbClr r="0" g="0" b="0"/>
            </a:effectRef>
            <a:fontRef idx="minor"/>
          </p:style>
        </p:sp>
        <p:sp>
          <p:nvSpPr>
            <p:cNvPr id="237" name="CustomShape 8"/>
            <p:cNvSpPr/>
            <p:nvPr/>
          </p:nvSpPr>
          <p:spPr>
            <a:xfrm rot="17280000">
              <a:off x="4248720" y="2373480"/>
              <a:ext cx="2332080" cy="2505960"/>
            </a:xfrm>
            <a:custGeom>
              <a:avLst/>
              <a:gdLst/>
              <a:ahLst/>
              <a:cxnLst/>
              <a:rect l="0" t="0" r="r" b="b"/>
              <a:pathLst>
                <a:path w="2944" h="2885">
                  <a:moveTo>
                    <a:pt x="1544" y="2019"/>
                  </a:moveTo>
                  <a:lnTo>
                    <a:pt x="1469" y="2012"/>
                  </a:lnTo>
                  <a:lnTo>
                    <a:pt x="1393" y="2007"/>
                  </a:lnTo>
                  <a:lnTo>
                    <a:pt x="1318" y="2006"/>
                  </a:lnTo>
                  <a:lnTo>
                    <a:pt x="1243" y="2006"/>
                  </a:lnTo>
                  <a:lnTo>
                    <a:pt x="1167" y="2012"/>
                  </a:lnTo>
                  <a:lnTo>
                    <a:pt x="1092" y="2019"/>
                  </a:lnTo>
                  <a:lnTo>
                    <a:pt x="1017" y="2028"/>
                  </a:lnTo>
                  <a:lnTo>
                    <a:pt x="943" y="2041"/>
                  </a:lnTo>
                  <a:lnTo>
                    <a:pt x="868" y="2057"/>
                  </a:lnTo>
                  <a:lnTo>
                    <a:pt x="796" y="2075"/>
                  </a:lnTo>
                  <a:lnTo>
                    <a:pt x="723" y="2095"/>
                  </a:lnTo>
                  <a:lnTo>
                    <a:pt x="651" y="2120"/>
                  </a:lnTo>
                  <a:lnTo>
                    <a:pt x="579" y="2146"/>
                  </a:lnTo>
                  <a:lnTo>
                    <a:pt x="509" y="2174"/>
                  </a:lnTo>
                  <a:lnTo>
                    <a:pt x="439" y="2206"/>
                  </a:lnTo>
                  <a:lnTo>
                    <a:pt x="0" y="1147"/>
                  </a:lnTo>
                  <a:lnTo>
                    <a:pt x="105" y="1100"/>
                  </a:lnTo>
                  <a:lnTo>
                    <a:pt x="210" y="1056"/>
                  </a:lnTo>
                  <a:lnTo>
                    <a:pt x="317" y="1016"/>
                  </a:lnTo>
                  <a:lnTo>
                    <a:pt x="425" y="981"/>
                  </a:lnTo>
                  <a:lnTo>
                    <a:pt x="534" y="949"/>
                  </a:lnTo>
                  <a:lnTo>
                    <a:pt x="645" y="922"/>
                  </a:lnTo>
                  <a:lnTo>
                    <a:pt x="756" y="899"/>
                  </a:lnTo>
                  <a:lnTo>
                    <a:pt x="867" y="880"/>
                  </a:lnTo>
                  <a:lnTo>
                    <a:pt x="980" y="865"/>
                  </a:lnTo>
                  <a:lnTo>
                    <a:pt x="1092" y="854"/>
                  </a:lnTo>
                  <a:lnTo>
                    <a:pt x="1205" y="847"/>
                  </a:lnTo>
                  <a:lnTo>
                    <a:pt x="1318" y="845"/>
                  </a:lnTo>
                  <a:lnTo>
                    <a:pt x="1431" y="848"/>
                  </a:lnTo>
                  <a:lnTo>
                    <a:pt x="1544" y="855"/>
                  </a:lnTo>
                  <a:lnTo>
                    <a:pt x="1657" y="865"/>
                  </a:lnTo>
                  <a:lnTo>
                    <a:pt x="1740" y="0"/>
                  </a:lnTo>
                  <a:lnTo>
                    <a:pt x="2943" y="1593"/>
                  </a:lnTo>
                  <a:lnTo>
                    <a:pt x="1459" y="2884"/>
                  </a:lnTo>
                  <a:lnTo>
                    <a:pt x="1544" y="2019"/>
                  </a:lnTo>
                </a:path>
              </a:pathLst>
            </a:custGeom>
            <a:solidFill>
              <a:srgbClr val="01BD0A"/>
            </a:solidFill>
            <a:ln w="28440">
              <a:solidFill>
                <a:srgbClr val="019308"/>
              </a:solidFill>
              <a:miter/>
            </a:ln>
          </p:spPr>
          <p:style>
            <a:lnRef idx="0">
              <a:scrgbClr r="0" g="0" b="0"/>
            </a:lnRef>
            <a:fillRef idx="0">
              <a:scrgbClr r="0" g="0" b="0"/>
            </a:fillRef>
            <a:effectRef idx="0">
              <a:scrgbClr r="0" g="0" b="0"/>
            </a:effectRef>
            <a:fontRef idx="minor"/>
          </p:style>
        </p:sp>
        <p:sp>
          <p:nvSpPr>
            <p:cNvPr id="238" name="CustomShape 9"/>
            <p:cNvSpPr/>
            <p:nvPr/>
          </p:nvSpPr>
          <p:spPr>
            <a:xfrm>
              <a:off x="6852240" y="2021040"/>
              <a:ext cx="921240" cy="857160"/>
            </a:xfrm>
            <a:prstGeom prst="rect">
              <a:avLst/>
            </a:prstGeom>
            <a:noFill/>
            <a:ln>
              <a:noFill/>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Unity</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people</a:t>
              </a:r>
              <a:endParaRPr lang="en-US" sz="1200" b="0" strike="noStrike" spc="-1">
                <a:solidFill>
                  <a:srgbClr val="FFFFFF"/>
                </a:solidFill>
                <a:latin typeface="Arial"/>
              </a:endParaRPr>
            </a:p>
          </p:txBody>
        </p:sp>
        <p:sp>
          <p:nvSpPr>
            <p:cNvPr id="239" name="CustomShape 10"/>
            <p:cNvSpPr/>
            <p:nvPr/>
          </p:nvSpPr>
          <p:spPr>
            <a:xfrm>
              <a:off x="3962520" y="3978360"/>
              <a:ext cx="921240" cy="857160"/>
            </a:xfrm>
            <a:prstGeom prst="rect">
              <a:avLst/>
            </a:prstGeom>
            <a:noFill/>
            <a:ln>
              <a:noFill/>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Reproduction</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political life</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based on continuity</a:t>
              </a:r>
              <a:endParaRPr lang="en-US" sz="1200" b="0" strike="noStrike" spc="-1">
                <a:solidFill>
                  <a:srgbClr val="FFFFFF"/>
                </a:solidFill>
                <a:latin typeface="Arial"/>
              </a:endParaRPr>
            </a:p>
          </p:txBody>
        </p:sp>
        <p:sp>
          <p:nvSpPr>
            <p:cNvPr id="240" name="CustomShape 11"/>
            <p:cNvSpPr/>
            <p:nvPr/>
          </p:nvSpPr>
          <p:spPr>
            <a:xfrm>
              <a:off x="4643280" y="2022480"/>
              <a:ext cx="920880" cy="857160"/>
            </a:xfrm>
            <a:prstGeom prst="rect">
              <a:avLst/>
            </a:prstGeom>
            <a:noFill/>
            <a:ln>
              <a:noFill/>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Stability</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political</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the system</a:t>
              </a:r>
              <a:endParaRPr lang="en-US" sz="1200" b="0" strike="noStrike" spc="-1">
                <a:solidFill>
                  <a:srgbClr val="FFFFFF"/>
                </a:solidFill>
                <a:latin typeface="Arial"/>
              </a:endParaRPr>
            </a:p>
          </p:txBody>
        </p:sp>
        <p:sp>
          <p:nvSpPr>
            <p:cNvPr id="241" name="CustomShape 12"/>
            <p:cNvSpPr/>
            <p:nvPr/>
          </p:nvSpPr>
          <p:spPr>
            <a:xfrm>
              <a:off x="7536960" y="3975120"/>
              <a:ext cx="920880" cy="857160"/>
            </a:xfrm>
            <a:prstGeom prst="rect">
              <a:avLst/>
            </a:prstGeom>
            <a:noFill/>
            <a:ln>
              <a:noFill/>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Endurance</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social network</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databases</a:t>
              </a:r>
              <a:endParaRPr lang="en-US" sz="1200" b="0" strike="noStrike" spc="-1">
                <a:solidFill>
                  <a:srgbClr val="FFFFFF"/>
                </a:solidFill>
                <a:latin typeface="Arial"/>
              </a:endParaRPr>
            </a:p>
          </p:txBody>
        </p:sp>
        <p:sp>
          <p:nvSpPr>
            <p:cNvPr id="242" name="CustomShape 13"/>
            <p:cNvSpPr/>
            <p:nvPr/>
          </p:nvSpPr>
          <p:spPr>
            <a:xfrm>
              <a:off x="5750640" y="5184720"/>
              <a:ext cx="920880" cy="857520"/>
            </a:xfrm>
            <a:prstGeom prst="rect">
              <a:avLst/>
            </a:prstGeom>
            <a:noFill/>
            <a:ln>
              <a:noFill/>
            </a:ln>
          </p:spPr>
          <p:style>
            <a:lnRef idx="0">
              <a:scrgbClr r="0" g="0" b="0"/>
            </a:lnRef>
            <a:fillRef idx="0">
              <a:scrgbClr r="0" g="0" b="0"/>
            </a:fillRef>
            <a:effectRef idx="0">
              <a:scrgbClr r="0" g="0" b="0"/>
            </a:effectRef>
            <a:fontRef idx="minor"/>
          </p:style>
          <p:txBody>
            <a:bodyPr wrap="none" lIns="0" tIns="0" rIns="0" bIns="0" anchor="ctr">
              <a:noAutofit/>
            </a:bodyPr>
            <a:lstStyle/>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Opportunity </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anticipate</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a reaction </a:t>
              </a:r>
              <a:endParaRPr lang="en-US" sz="1200" b="0" strike="noStrike" spc="-1">
                <a:solidFill>
                  <a:srgbClr val="FFFFFF"/>
                </a:solidFill>
                <a:latin typeface="Arial"/>
              </a:endParaRPr>
            </a:p>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1" strike="noStrike" spc="-1">
                  <a:solidFill>
                    <a:srgbClr val="FFFF00"/>
                  </a:solidFill>
                  <a:latin typeface="Times New Roman"/>
                </a:rPr>
                <a:t>population level</a:t>
              </a:r>
              <a:endParaRPr lang="en-US" sz="1200" b="0" strike="noStrike" spc="-1">
                <a:solidFill>
                  <a:srgbClr val="FFFFFF"/>
                </a:solidFill>
                <a:latin typeface="Arial"/>
              </a:endParaRPr>
            </a:p>
          </p:txBody>
        </p:sp>
      </p:grpSp>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387</TotalTime>
  <Words>1855</Words>
  <Application>Microsoft Office PowerPoint</Application>
  <PresentationFormat>Экран (4:3)</PresentationFormat>
  <Paragraphs>314</Paragraphs>
  <Slides>31</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31</vt:i4>
      </vt:variant>
    </vt:vector>
  </HeadingPairs>
  <TitlesOfParts>
    <vt:vector size="41" baseType="lpstr">
      <vt:lpstr>Arial</vt:lpstr>
      <vt:lpstr>DejaVu Sans</vt:lpstr>
      <vt:lpstr>Engravers MT</vt:lpstr>
      <vt:lpstr>Goudy Stout</vt:lpstr>
      <vt:lpstr>굴림</vt:lpstr>
      <vt:lpstr>Times New Roman</vt:lpstr>
      <vt:lpstr>Verdana</vt:lpstr>
      <vt:lpstr>Wingdings</vt:lpstr>
      <vt:lpstr>Office Theme</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Yandex.Translate</dc:creator>
  <dc:description>Translated with Yandex.Translate</dc:description>
  <cp:lastModifiedBy>User</cp:lastModifiedBy>
  <cp:revision>34</cp:revision>
  <dcterms:modified xsi:type="dcterms:W3CDTF">2024-01-16T09:20:10Z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